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p:sldMasterIdLst>
    <p:sldMasterId id="2147483702" r:id="rId1"/>
    <p:sldMasterId id="2147483705" r:id="rId2"/>
  </p:sldMasterIdLst>
  <p:sldIdLst>
    <p:sldId id="257" r:id="rId3"/>
    <p:sldId id="258" r:id="rId4"/>
    <p:sldId id="259" r:id="rId5"/>
    <p:sldId id="261" r:id="rId6"/>
    <p:sldId id="262" r:id="rId7"/>
    <p:sldId id="263" r:id="rId8"/>
    <p:sldId id="264" r:id="rId9"/>
    <p:sldId id="265" r:id="rId10"/>
    <p:sldId id="267" r:id="rId11"/>
    <p:sldId id="268" r:id="rId12"/>
    <p:sldId id="269" r:id="rId13"/>
    <p:sldId id="270" r:id="rId14"/>
    <p:sldId id="273" r:id="rId15"/>
    <p:sldId id="274" r:id="rId16"/>
    <p:sldId id="266" r:id="rId17"/>
    <p:sldId id="275" r:id="rId18"/>
    <p:sldId id="272"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1756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סגנון ביניים 2 - הדגשה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9961" autoAdjust="0"/>
    <p:restoredTop sz="94660"/>
  </p:normalViewPr>
  <p:slideViewPr>
    <p:cSldViewPr snapToGrid="0">
      <p:cViewPr varScale="1">
        <p:scale>
          <a:sx n="115" d="100"/>
          <a:sy n="115" d="100"/>
        </p:scale>
        <p:origin x="138"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 Type="http://schemas.openxmlformats.org/officeDocument/2006/relationships/slide" Target="slides/slide1.xml"/><Relationship Id="rId21"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Cover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29BFB55-A802-447E-A910-BBD71F405882}"/>
              </a:ext>
            </a:extLst>
          </p:cNvPr>
          <p:cNvSpPr/>
          <p:nvPr userDrawn="1"/>
        </p:nvSpPr>
        <p:spPr>
          <a:xfrm>
            <a:off x="0" y="0"/>
            <a:ext cx="12192000" cy="6858000"/>
          </a:xfrm>
          <a:prstGeom prst="rect">
            <a:avLst/>
          </a:prstGeom>
          <a:solidFill>
            <a:schemeClr val="accent1">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ight Triangle 2">
            <a:extLst>
              <a:ext uri="{FF2B5EF4-FFF2-40B4-BE49-F238E27FC236}">
                <a16:creationId xmlns:a16="http://schemas.microsoft.com/office/drawing/2014/main" id="{6457B7BB-CD07-47C5-9965-2FA032CA8D5B}"/>
              </a:ext>
            </a:extLst>
          </p:cNvPr>
          <p:cNvSpPr/>
          <p:nvPr userDrawn="1"/>
        </p:nvSpPr>
        <p:spPr>
          <a:xfrm flipH="1">
            <a:off x="8052178" y="0"/>
            <a:ext cx="4139819" cy="6858000"/>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ight Triangle 3">
            <a:extLst>
              <a:ext uri="{FF2B5EF4-FFF2-40B4-BE49-F238E27FC236}">
                <a16:creationId xmlns:a16="http://schemas.microsoft.com/office/drawing/2014/main" id="{B81EF693-46E2-4180-A982-14109E40CB06}"/>
              </a:ext>
            </a:extLst>
          </p:cNvPr>
          <p:cNvSpPr/>
          <p:nvPr userDrawn="1"/>
        </p:nvSpPr>
        <p:spPr>
          <a:xfrm rot="10800000" flipH="1">
            <a:off x="4" y="0"/>
            <a:ext cx="4139819" cy="6858000"/>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053758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474025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065592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5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Picture Placeholder 13">
            <a:extLst>
              <a:ext uri="{FF2B5EF4-FFF2-40B4-BE49-F238E27FC236}">
                <a16:creationId xmlns:a16="http://schemas.microsoft.com/office/drawing/2014/main" id="{9724905C-0466-437C-B401-0D9138D8404B}"/>
              </a:ext>
            </a:extLst>
          </p:cNvPr>
          <p:cNvSpPr>
            <a:spLocks noGrp="1"/>
          </p:cNvSpPr>
          <p:nvPr>
            <p:ph type="pic" sz="quarter" idx="11" hasCustomPrompt="1"/>
          </p:nvPr>
        </p:nvSpPr>
        <p:spPr>
          <a:xfrm>
            <a:off x="5407010" y="2578730"/>
            <a:ext cx="1786270" cy="1786270"/>
          </a:xfrm>
          <a:prstGeom prst="ellipse">
            <a:avLst/>
          </a:prstGeom>
          <a:solidFill>
            <a:schemeClr val="bg1">
              <a:lumMod val="95000"/>
            </a:schemeClr>
          </a:solidFill>
        </p:spPr>
        <p:txBody>
          <a:bodyPr lIns="144000" tIns="0" anchor="ctr"/>
          <a:lstStyle>
            <a:lvl1pPr marL="0" indent="0" algn="ctr">
              <a:buNone/>
              <a:defRPr sz="1200" baseline="0">
                <a:solidFill>
                  <a:schemeClr val="tx1">
                    <a:lumMod val="75000"/>
                    <a:lumOff val="25000"/>
                  </a:schemeClr>
                </a:solidFill>
                <a:latin typeface="+mn-lt"/>
                <a:cs typeface="Arial" pitchFamily="34" charset="0"/>
              </a:defRPr>
            </a:lvl1pPr>
          </a:lstStyle>
          <a:p>
            <a:r>
              <a:rPr lang="en-US" altLang="ko-KR" dirty="0"/>
              <a:t>Insert Your Images</a:t>
            </a:r>
            <a:endParaRPr lang="ko-KR" altLang="en-US" dirty="0"/>
          </a:p>
        </p:txBody>
      </p:sp>
      <p:sp>
        <p:nvSpPr>
          <p:cNvPr id="3" name="Picture Placeholder 13">
            <a:extLst>
              <a:ext uri="{FF2B5EF4-FFF2-40B4-BE49-F238E27FC236}">
                <a16:creationId xmlns:a16="http://schemas.microsoft.com/office/drawing/2014/main" id="{07F0600E-0EC8-4BFF-B37B-C982DE03E9B0}"/>
              </a:ext>
            </a:extLst>
          </p:cNvPr>
          <p:cNvSpPr>
            <a:spLocks noGrp="1"/>
          </p:cNvSpPr>
          <p:nvPr>
            <p:ph type="pic" sz="quarter" idx="12" hasCustomPrompt="1"/>
          </p:nvPr>
        </p:nvSpPr>
        <p:spPr>
          <a:xfrm>
            <a:off x="7584660" y="2578730"/>
            <a:ext cx="1786270" cy="1786270"/>
          </a:xfrm>
          <a:prstGeom prst="ellipse">
            <a:avLst/>
          </a:prstGeom>
          <a:solidFill>
            <a:schemeClr val="bg1">
              <a:lumMod val="95000"/>
            </a:schemeClr>
          </a:solidFill>
        </p:spPr>
        <p:txBody>
          <a:bodyPr lIns="144000" tIns="0" anchor="ctr"/>
          <a:lstStyle>
            <a:lvl1pPr marL="0" indent="0" algn="ctr">
              <a:buNone/>
              <a:defRPr sz="1200" baseline="0">
                <a:solidFill>
                  <a:schemeClr val="tx1">
                    <a:lumMod val="75000"/>
                    <a:lumOff val="25000"/>
                  </a:schemeClr>
                </a:solidFill>
                <a:latin typeface="+mn-lt"/>
                <a:cs typeface="Arial" pitchFamily="34" charset="0"/>
              </a:defRPr>
            </a:lvl1pPr>
          </a:lstStyle>
          <a:p>
            <a:r>
              <a:rPr lang="en-US" altLang="ko-KR" dirty="0"/>
              <a:t>Insert Your Images</a:t>
            </a:r>
            <a:endParaRPr lang="ko-KR" altLang="en-US" dirty="0"/>
          </a:p>
        </p:txBody>
      </p:sp>
      <p:sp>
        <p:nvSpPr>
          <p:cNvPr id="4" name="Picture Placeholder 13">
            <a:extLst>
              <a:ext uri="{FF2B5EF4-FFF2-40B4-BE49-F238E27FC236}">
                <a16:creationId xmlns:a16="http://schemas.microsoft.com/office/drawing/2014/main" id="{D49170B7-DADE-4D0A-8BF8-230A982B746F}"/>
              </a:ext>
            </a:extLst>
          </p:cNvPr>
          <p:cNvSpPr>
            <a:spLocks noGrp="1"/>
          </p:cNvSpPr>
          <p:nvPr>
            <p:ph type="pic" sz="quarter" idx="13" hasCustomPrompt="1"/>
          </p:nvPr>
        </p:nvSpPr>
        <p:spPr>
          <a:xfrm>
            <a:off x="9762309" y="2578730"/>
            <a:ext cx="1786270" cy="1786270"/>
          </a:xfrm>
          <a:prstGeom prst="ellipse">
            <a:avLst/>
          </a:prstGeom>
          <a:solidFill>
            <a:schemeClr val="bg1">
              <a:lumMod val="95000"/>
            </a:schemeClr>
          </a:solidFill>
        </p:spPr>
        <p:txBody>
          <a:bodyPr lIns="144000" tIns="0" anchor="ctr"/>
          <a:lstStyle>
            <a:lvl1pPr marL="0" indent="0" algn="ctr">
              <a:buNone/>
              <a:defRPr sz="1200" baseline="0">
                <a:solidFill>
                  <a:schemeClr val="tx1">
                    <a:lumMod val="75000"/>
                    <a:lumOff val="25000"/>
                  </a:schemeClr>
                </a:solidFill>
                <a:latin typeface="+mn-lt"/>
                <a:cs typeface="Arial" pitchFamily="34" charset="0"/>
              </a:defRPr>
            </a:lvl1pPr>
          </a:lstStyle>
          <a:p>
            <a:r>
              <a:rPr lang="en-US" altLang="ko-KR" dirty="0"/>
              <a:t>Insert Your Images</a:t>
            </a:r>
            <a:endParaRPr lang="ko-KR" altLang="en-US" dirty="0"/>
          </a:p>
        </p:txBody>
      </p:sp>
    </p:spTree>
    <p:extLst>
      <p:ext uri="{BB962C8B-B14F-4D97-AF65-F5344CB8AC3E}">
        <p14:creationId xmlns:p14="http://schemas.microsoft.com/office/powerpoint/2010/main" val="6208877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612B6C6-12D5-49A1-B688-91C869139E0E}"/>
              </a:ext>
            </a:extLst>
          </p:cNvPr>
          <p:cNvSpPr/>
          <p:nvPr userDrawn="1"/>
        </p:nvSpPr>
        <p:spPr>
          <a:xfrm>
            <a:off x="0" y="0"/>
            <a:ext cx="12192000" cy="3886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3" descr="D:\KBM-정애\014-Fullppt\PNG이미지\탭.png">
            <a:extLst>
              <a:ext uri="{FF2B5EF4-FFF2-40B4-BE49-F238E27FC236}">
                <a16:creationId xmlns:a16="http://schemas.microsoft.com/office/drawing/2014/main" id="{71CF212A-1782-49B4-8B17-581DC5D7B367}"/>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086552" y="1709312"/>
            <a:ext cx="3530683" cy="434852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D:\KBM-정애\014-Fullppt\PNG이미지\핸드폰.png">
            <a:extLst>
              <a:ext uri="{FF2B5EF4-FFF2-40B4-BE49-F238E27FC236}">
                <a16:creationId xmlns:a16="http://schemas.microsoft.com/office/drawing/2014/main" id="{F6F9CC28-F54D-4BAA-BF10-18180D05E3D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210310" y="3259539"/>
            <a:ext cx="2660906" cy="3223724"/>
          </a:xfrm>
          <a:prstGeom prst="rect">
            <a:avLst/>
          </a:prstGeom>
          <a:noFill/>
          <a:extLst>
            <a:ext uri="{909E8E84-426E-40DD-AFC4-6F175D3DCCD1}">
              <a14:hiddenFill xmlns:a14="http://schemas.microsoft.com/office/drawing/2010/main">
                <a:solidFill>
                  <a:srgbClr val="FFFFFF"/>
                </a:solidFill>
              </a14:hiddenFill>
            </a:ext>
          </a:extLst>
        </p:spPr>
      </p:pic>
      <p:sp>
        <p:nvSpPr>
          <p:cNvPr id="5" name="Picture Placeholder 2">
            <a:extLst>
              <a:ext uri="{FF2B5EF4-FFF2-40B4-BE49-F238E27FC236}">
                <a16:creationId xmlns:a16="http://schemas.microsoft.com/office/drawing/2014/main" id="{510637AE-6F5C-4D3F-9611-7DA2098A8029}"/>
              </a:ext>
            </a:extLst>
          </p:cNvPr>
          <p:cNvSpPr>
            <a:spLocks noGrp="1"/>
          </p:cNvSpPr>
          <p:nvPr>
            <p:ph type="pic" idx="12" hasCustomPrompt="1"/>
          </p:nvPr>
        </p:nvSpPr>
        <p:spPr>
          <a:xfrm>
            <a:off x="8660866" y="2158177"/>
            <a:ext cx="2449154" cy="3125523"/>
          </a:xfrm>
          <a:prstGeom prst="rect">
            <a:avLst/>
          </a:prstGeom>
          <a:solidFill>
            <a:schemeClr val="bg1">
              <a:lumMod val="95000"/>
            </a:schemeClr>
          </a:solidFill>
        </p:spPr>
        <p:txBody>
          <a:bodyPr anchor="ctr"/>
          <a:lstStyle>
            <a:lvl1pPr marL="0" indent="0" algn="ctr">
              <a:buNone/>
              <a:defRPr sz="1200" baseline="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Insert Your Image</a:t>
            </a:r>
            <a:endParaRPr lang="ko-KR" altLang="en-US" dirty="0"/>
          </a:p>
        </p:txBody>
      </p:sp>
      <p:sp>
        <p:nvSpPr>
          <p:cNvPr id="6" name="Picture Placeholder 2">
            <a:extLst>
              <a:ext uri="{FF2B5EF4-FFF2-40B4-BE49-F238E27FC236}">
                <a16:creationId xmlns:a16="http://schemas.microsoft.com/office/drawing/2014/main" id="{296F8098-C31E-4554-BACD-2C26FE4D24E9}"/>
              </a:ext>
            </a:extLst>
          </p:cNvPr>
          <p:cNvSpPr>
            <a:spLocks noGrp="1"/>
          </p:cNvSpPr>
          <p:nvPr>
            <p:ph type="pic" idx="13" hasCustomPrompt="1"/>
          </p:nvPr>
        </p:nvSpPr>
        <p:spPr>
          <a:xfrm>
            <a:off x="6886576" y="3403405"/>
            <a:ext cx="1484457" cy="2330645"/>
          </a:xfrm>
          <a:prstGeom prst="rect">
            <a:avLst/>
          </a:prstGeom>
          <a:solidFill>
            <a:schemeClr val="bg1">
              <a:lumMod val="95000"/>
            </a:schemeClr>
          </a:solidFill>
        </p:spPr>
        <p:txBody>
          <a:bodyPr anchor="ctr"/>
          <a:lstStyle>
            <a:lvl1pPr marL="0" indent="0" algn="ctr">
              <a:buNone/>
              <a:defRPr sz="1200" baseline="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Insert Your Image</a:t>
            </a:r>
            <a:endParaRPr lang="ko-KR" altLang="en-US" dirty="0"/>
          </a:p>
        </p:txBody>
      </p:sp>
    </p:spTree>
    <p:extLst>
      <p:ext uri="{BB962C8B-B14F-4D97-AF65-F5344CB8AC3E}">
        <p14:creationId xmlns:p14="http://schemas.microsoft.com/office/powerpoint/2010/main" val="138381176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PNG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245392"/>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PNG &amp; Shapes Layout</a:t>
            </a:r>
          </a:p>
        </p:txBody>
      </p:sp>
    </p:spTree>
    <p:extLst>
      <p:ext uri="{BB962C8B-B14F-4D97-AF65-F5344CB8AC3E}">
        <p14:creationId xmlns:p14="http://schemas.microsoft.com/office/powerpoint/2010/main" val="122609588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Icon sets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123478"/>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Icon Sets Layout</a:t>
            </a:r>
          </a:p>
        </p:txBody>
      </p:sp>
      <p:sp>
        <p:nvSpPr>
          <p:cNvPr id="3" name="Rounded Rectangle 2"/>
          <p:cNvSpPr/>
          <p:nvPr userDrawn="1"/>
        </p:nvSpPr>
        <p:spPr>
          <a:xfrm>
            <a:off x="354010" y="1131591"/>
            <a:ext cx="3560767" cy="540256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p>
        </p:txBody>
      </p:sp>
      <p:sp>
        <p:nvSpPr>
          <p:cNvPr id="4" name="Rounded Rectangle 3"/>
          <p:cNvSpPr/>
          <p:nvPr userDrawn="1"/>
        </p:nvSpPr>
        <p:spPr>
          <a:xfrm>
            <a:off x="531933" y="1347500"/>
            <a:ext cx="153868" cy="5015200"/>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bg1"/>
              </a:solidFill>
            </a:endParaRPr>
          </a:p>
        </p:txBody>
      </p:sp>
      <p:sp>
        <p:nvSpPr>
          <p:cNvPr id="5" name="Half Frame 4"/>
          <p:cNvSpPr/>
          <p:nvPr userDrawn="1"/>
        </p:nvSpPr>
        <p:spPr>
          <a:xfrm rot="5400000">
            <a:off x="3057177" y="1276653"/>
            <a:ext cx="685849" cy="685148"/>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tx1">
                  <a:lumMod val="85000"/>
                  <a:lumOff val="15000"/>
                </a:schemeClr>
              </a:solidFill>
            </a:endParaRPr>
          </a:p>
        </p:txBody>
      </p:sp>
      <p:sp>
        <p:nvSpPr>
          <p:cNvPr id="58" name="TextBox 57">
            <a:extLst>
              <a:ext uri="{FF2B5EF4-FFF2-40B4-BE49-F238E27FC236}">
                <a16:creationId xmlns:a16="http://schemas.microsoft.com/office/drawing/2014/main" id="{5644E8BB-F13A-4AE0-889E-633DE4143787}"/>
              </a:ext>
            </a:extLst>
          </p:cNvPr>
          <p:cNvSpPr txBox="1"/>
          <p:nvPr userDrawn="1"/>
        </p:nvSpPr>
        <p:spPr>
          <a:xfrm>
            <a:off x="711704" y="1637214"/>
            <a:ext cx="2232248" cy="523220"/>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Resize without losing quality</a:t>
            </a:r>
            <a:endParaRPr lang="ko-KR" altLang="en-US" sz="1400" b="1" dirty="0">
              <a:solidFill>
                <a:schemeClr val="bg1"/>
              </a:solidFill>
              <a:latin typeface="Arial" pitchFamily="34" charset="0"/>
              <a:cs typeface="Arial" pitchFamily="34" charset="0"/>
            </a:endParaRPr>
          </a:p>
        </p:txBody>
      </p:sp>
      <p:sp>
        <p:nvSpPr>
          <p:cNvPr id="59" name="TextBox 58">
            <a:extLst>
              <a:ext uri="{FF2B5EF4-FFF2-40B4-BE49-F238E27FC236}">
                <a16:creationId xmlns:a16="http://schemas.microsoft.com/office/drawing/2014/main" id="{F2CE2B8B-ED32-491A-95B2-D28904BC432C}"/>
              </a:ext>
            </a:extLst>
          </p:cNvPr>
          <p:cNvSpPr txBox="1"/>
          <p:nvPr userDrawn="1"/>
        </p:nvSpPr>
        <p:spPr>
          <a:xfrm>
            <a:off x="711704" y="2127463"/>
            <a:ext cx="2232248" cy="738664"/>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Change Fill Color &amp;</a:t>
            </a:r>
          </a:p>
          <a:p>
            <a:r>
              <a:rPr lang="en-US" altLang="ko-KR" sz="1400" b="1" dirty="0">
                <a:solidFill>
                  <a:schemeClr val="bg1"/>
                </a:solidFill>
                <a:latin typeface="Arial" pitchFamily="34" charset="0"/>
                <a:cs typeface="Arial" pitchFamily="34" charset="0"/>
              </a:rPr>
              <a:t>Line Color</a:t>
            </a:r>
            <a:endParaRPr lang="ko-KR" altLang="en-US" sz="1400" b="1" dirty="0">
              <a:solidFill>
                <a:schemeClr val="bg1"/>
              </a:solidFill>
              <a:latin typeface="Arial" pitchFamily="34" charset="0"/>
              <a:cs typeface="Arial" pitchFamily="34" charset="0"/>
            </a:endParaRPr>
          </a:p>
        </p:txBody>
      </p:sp>
      <p:sp>
        <p:nvSpPr>
          <p:cNvPr id="60" name="TextBox 59">
            <a:extLst>
              <a:ext uri="{FF2B5EF4-FFF2-40B4-BE49-F238E27FC236}">
                <a16:creationId xmlns:a16="http://schemas.microsoft.com/office/drawing/2014/main" id="{962A52DF-2523-4479-BFA3-B5ACE9887E1C}"/>
              </a:ext>
            </a:extLst>
          </p:cNvPr>
          <p:cNvSpPr txBox="1"/>
          <p:nvPr userDrawn="1"/>
        </p:nvSpPr>
        <p:spPr>
          <a:xfrm>
            <a:off x="721229" y="5808438"/>
            <a:ext cx="2232000" cy="307777"/>
          </a:xfrm>
          <a:prstGeom prst="rect">
            <a:avLst/>
          </a:prstGeom>
          <a:noFill/>
        </p:spPr>
        <p:txBody>
          <a:bodyPr wrap="square" rtlCol="0" anchor="ctr">
            <a:spAutoFit/>
          </a:bodyPr>
          <a:lstStyle/>
          <a:p>
            <a:r>
              <a:rPr lang="en-US" altLang="ko-KR" sz="1400" dirty="0">
                <a:solidFill>
                  <a:schemeClr val="bg1"/>
                </a:solidFill>
                <a:latin typeface="Arial" pitchFamily="34" charset="0"/>
                <a:cs typeface="Arial" pitchFamily="34" charset="0"/>
              </a:rPr>
              <a:t>www.allppt.com</a:t>
            </a:r>
            <a:endParaRPr lang="ko-KR" altLang="en-US" sz="1400" dirty="0">
              <a:solidFill>
                <a:schemeClr val="bg1"/>
              </a:solidFill>
              <a:latin typeface="Arial" pitchFamily="34" charset="0"/>
              <a:cs typeface="Arial" pitchFamily="34" charset="0"/>
            </a:endParaRPr>
          </a:p>
        </p:txBody>
      </p:sp>
      <p:sp>
        <p:nvSpPr>
          <p:cNvPr id="61" name="TextBox 60">
            <a:extLst>
              <a:ext uri="{FF2B5EF4-FFF2-40B4-BE49-F238E27FC236}">
                <a16:creationId xmlns:a16="http://schemas.microsoft.com/office/drawing/2014/main" id="{BAAC314F-E96A-4408-95DE-A70E9ED054AF}"/>
              </a:ext>
            </a:extLst>
          </p:cNvPr>
          <p:cNvSpPr txBox="1"/>
          <p:nvPr userDrawn="1"/>
        </p:nvSpPr>
        <p:spPr>
          <a:xfrm>
            <a:off x="721229" y="4450324"/>
            <a:ext cx="2717296" cy="1384995"/>
          </a:xfrm>
          <a:prstGeom prst="rect">
            <a:avLst/>
          </a:prstGeom>
          <a:noFill/>
        </p:spPr>
        <p:txBody>
          <a:bodyPr wrap="square" rtlCol="0" anchor="ctr">
            <a:spAutoFit/>
          </a:bodyPr>
          <a:lstStyle/>
          <a:p>
            <a:r>
              <a:rPr lang="en-US" altLang="ko-KR" sz="2800" b="1" dirty="0">
                <a:solidFill>
                  <a:schemeClr val="bg1"/>
                </a:solidFill>
                <a:latin typeface="+mn-lt"/>
                <a:ea typeface="+mn-ea"/>
                <a:cs typeface="Arial" pitchFamily="34" charset="0"/>
              </a:rPr>
              <a:t>FREE </a:t>
            </a:r>
          </a:p>
          <a:p>
            <a:r>
              <a:rPr lang="en-US" altLang="ko-KR" sz="2800" b="1" dirty="0">
                <a:solidFill>
                  <a:schemeClr val="bg1"/>
                </a:solidFill>
                <a:latin typeface="+mn-lt"/>
                <a:ea typeface="+mn-ea"/>
                <a:cs typeface="Arial" pitchFamily="34" charset="0"/>
              </a:rPr>
              <a:t>PPT TEMPLATES</a:t>
            </a:r>
          </a:p>
        </p:txBody>
      </p:sp>
    </p:spTree>
    <p:extLst>
      <p:ext uri="{BB962C8B-B14F-4D97-AF65-F5344CB8AC3E}">
        <p14:creationId xmlns:p14="http://schemas.microsoft.com/office/powerpoint/2010/main" val="34585020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4_Images &amp; Contents Layout">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5039883" y="404664"/>
            <a:ext cx="7152117" cy="13681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2" name="제목 1"/>
          <p:cNvSpPr>
            <a:spLocks noGrp="1"/>
          </p:cNvSpPr>
          <p:nvPr>
            <p:ph type="title" hasCustomPrompt="1"/>
          </p:nvPr>
        </p:nvSpPr>
        <p:spPr>
          <a:xfrm>
            <a:off x="5641856" y="733302"/>
            <a:ext cx="5966670" cy="710877"/>
          </a:xfrm>
          <a:prstGeom prst="rect">
            <a:avLst/>
          </a:prstGeom>
        </p:spPr>
        <p:txBody>
          <a:bodyPr anchor="ctr">
            <a:noAutofit/>
          </a:bodyPr>
          <a:lstStyle>
            <a:lvl1pPr algn="l">
              <a:defRPr sz="4000" b="0" baseline="0">
                <a:solidFill>
                  <a:schemeClr val="bg1"/>
                </a:solidFill>
                <a:latin typeface="Arial" pitchFamily="34" charset="0"/>
                <a:cs typeface="Arial" pitchFamily="34" charset="0"/>
              </a:defRPr>
            </a:lvl1pPr>
          </a:lstStyle>
          <a:p>
            <a:r>
              <a:rPr lang="en-US" altLang="ko-KR" dirty="0"/>
              <a:t>Images &amp; Contents</a:t>
            </a:r>
            <a:endParaRPr lang="ko-KR" altLang="en-US" dirty="0"/>
          </a:p>
        </p:txBody>
      </p:sp>
      <p:sp>
        <p:nvSpPr>
          <p:cNvPr id="3" name="그림 개체 틀 2"/>
          <p:cNvSpPr>
            <a:spLocks noGrp="1"/>
          </p:cNvSpPr>
          <p:nvPr>
            <p:ph type="pic" sz="quarter" idx="14" hasCustomPrompt="1"/>
          </p:nvPr>
        </p:nvSpPr>
        <p:spPr>
          <a:xfrm>
            <a:off x="0" y="0"/>
            <a:ext cx="5039883" cy="6858000"/>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68000" rIns="91440" bIns="45720" numCol="1" spcCol="0" rtlCol="0" fromWordArt="0" anchor="ctr" anchorCtr="0" forceAA="0" compatLnSpc="1">
            <a:prstTxWarp prst="textNoShape">
              <a:avLst/>
            </a:prstTxWarp>
            <a:noAutofit/>
          </a:bodyPr>
          <a:lstStyle>
            <a:lvl1pPr marL="0" indent="0">
              <a:buFontTx/>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5" name="Rectangle 4"/>
          <p:cNvSpPr/>
          <p:nvPr userDrawn="1"/>
        </p:nvSpPr>
        <p:spPr>
          <a:xfrm>
            <a:off x="5353824" y="733302"/>
            <a:ext cx="203696" cy="7227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nvGrpSpPr>
          <p:cNvPr id="9" name="Group 8">
            <a:extLst>
              <a:ext uri="{FF2B5EF4-FFF2-40B4-BE49-F238E27FC236}">
                <a16:creationId xmlns:a16="http://schemas.microsoft.com/office/drawing/2014/main" id="{F98C2D50-3619-48EA-833C-CBFA42C474ED}"/>
              </a:ext>
            </a:extLst>
          </p:cNvPr>
          <p:cNvGrpSpPr/>
          <p:nvPr userDrawn="1"/>
        </p:nvGrpSpPr>
        <p:grpSpPr>
          <a:xfrm rot="10800000" flipH="1" flipV="1">
            <a:off x="5688624" y="5899288"/>
            <a:ext cx="6170002" cy="862288"/>
            <a:chOff x="-711608" y="4905446"/>
            <a:chExt cx="12267395" cy="1714429"/>
          </a:xfrm>
        </p:grpSpPr>
        <p:sp>
          <p:nvSpPr>
            <p:cNvPr id="10" name="Freeform: Shape 9">
              <a:extLst>
                <a:ext uri="{FF2B5EF4-FFF2-40B4-BE49-F238E27FC236}">
                  <a16:creationId xmlns:a16="http://schemas.microsoft.com/office/drawing/2014/main" id="{6BE6F97E-237C-4F49-BF74-07AD0A30E4A6}"/>
                </a:ext>
              </a:extLst>
            </p:cNvPr>
            <p:cNvSpPr/>
            <p:nvPr/>
          </p:nvSpPr>
          <p:spPr>
            <a:xfrm>
              <a:off x="6913640" y="4905446"/>
              <a:ext cx="4642147" cy="1714429"/>
            </a:xfrm>
            <a:custGeom>
              <a:avLst/>
              <a:gdLst>
                <a:gd name="connsiteX0" fmla="*/ 4794342 w 4797505"/>
                <a:gd name="connsiteY0" fmla="*/ 184721 h 1771805"/>
                <a:gd name="connsiteX1" fmla="*/ 4759588 w 4797505"/>
                <a:gd name="connsiteY1" fmla="*/ 70236 h 1771805"/>
                <a:gd name="connsiteX2" fmla="*/ 4668953 w 4797505"/>
                <a:gd name="connsiteY2" fmla="*/ 27303 h 1771805"/>
                <a:gd name="connsiteX3" fmla="*/ 4624657 w 4797505"/>
                <a:gd name="connsiteY3" fmla="*/ 6178 h 1771805"/>
                <a:gd name="connsiteX4" fmla="*/ 4564007 w 4797505"/>
                <a:gd name="connsiteY4" fmla="*/ 39570 h 1771805"/>
                <a:gd name="connsiteX5" fmla="*/ 4616480 w 4797505"/>
                <a:gd name="connsiteY5" fmla="*/ 84546 h 1771805"/>
                <a:gd name="connsiteX6" fmla="*/ 4665545 w 4797505"/>
                <a:gd name="connsiteY6" fmla="*/ 71598 h 1771805"/>
                <a:gd name="connsiteX7" fmla="*/ 4727559 w 4797505"/>
                <a:gd name="connsiteY7" fmla="*/ 101583 h 1771805"/>
                <a:gd name="connsiteX8" fmla="*/ 4750047 w 4797505"/>
                <a:gd name="connsiteY8" fmla="*/ 180633 h 1771805"/>
                <a:gd name="connsiteX9" fmla="*/ 4663501 w 4797505"/>
                <a:gd name="connsiteY9" fmla="*/ 456625 h 1771805"/>
                <a:gd name="connsiteX10" fmla="*/ 4638968 w 4797505"/>
                <a:gd name="connsiteY10" fmla="*/ 494787 h 1771805"/>
                <a:gd name="connsiteX11" fmla="*/ 4613073 w 4797505"/>
                <a:gd name="connsiteY11" fmla="*/ 507054 h 1771805"/>
                <a:gd name="connsiteX12" fmla="*/ 4430440 w 4797505"/>
                <a:gd name="connsiteY12" fmla="*/ 593600 h 1771805"/>
                <a:gd name="connsiteX13" fmla="*/ 4257349 w 4797505"/>
                <a:gd name="connsiteY13" fmla="*/ 504328 h 1771805"/>
                <a:gd name="connsiteX14" fmla="*/ 4231453 w 4797505"/>
                <a:gd name="connsiteY14" fmla="*/ 492062 h 1771805"/>
                <a:gd name="connsiteX15" fmla="*/ 4206920 w 4797505"/>
                <a:gd name="connsiteY15" fmla="*/ 453900 h 1771805"/>
                <a:gd name="connsiteX16" fmla="*/ 4119011 w 4797505"/>
                <a:gd name="connsiteY16" fmla="*/ 178588 h 1771805"/>
                <a:gd name="connsiteX17" fmla="*/ 4140818 w 4797505"/>
                <a:gd name="connsiteY17" fmla="*/ 99538 h 1771805"/>
                <a:gd name="connsiteX18" fmla="*/ 4203513 w 4797505"/>
                <a:gd name="connsiteY18" fmla="*/ 69554 h 1771805"/>
                <a:gd name="connsiteX19" fmla="*/ 4252578 w 4797505"/>
                <a:gd name="connsiteY19" fmla="*/ 82502 h 1771805"/>
                <a:gd name="connsiteX20" fmla="*/ 4305051 w 4797505"/>
                <a:gd name="connsiteY20" fmla="*/ 37525 h 1771805"/>
                <a:gd name="connsiteX21" fmla="*/ 4244401 w 4797505"/>
                <a:gd name="connsiteY21" fmla="*/ 4134 h 1771805"/>
                <a:gd name="connsiteX22" fmla="*/ 4199424 w 4797505"/>
                <a:gd name="connsiteY22" fmla="*/ 25259 h 1771805"/>
                <a:gd name="connsiteX23" fmla="*/ 4109471 w 4797505"/>
                <a:gd name="connsiteY23" fmla="*/ 68191 h 1771805"/>
                <a:gd name="connsiteX24" fmla="*/ 4075398 w 4797505"/>
                <a:gd name="connsiteY24" fmla="*/ 183359 h 1771805"/>
                <a:gd name="connsiteX25" fmla="*/ 4196698 w 4797505"/>
                <a:gd name="connsiteY25" fmla="*/ 520002 h 1771805"/>
                <a:gd name="connsiteX26" fmla="*/ 4204195 w 4797505"/>
                <a:gd name="connsiteY26" fmla="*/ 549986 h 1771805"/>
                <a:gd name="connsiteX27" fmla="*/ 4391597 w 4797505"/>
                <a:gd name="connsiteY27" fmla="*/ 660383 h 1771805"/>
                <a:gd name="connsiteX28" fmla="*/ 4391597 w 4797505"/>
                <a:gd name="connsiteY28" fmla="*/ 928880 h 1771805"/>
                <a:gd name="connsiteX29" fmla="*/ 4318680 w 4797505"/>
                <a:gd name="connsiteY29" fmla="*/ 1031099 h 1771805"/>
                <a:gd name="connsiteX30" fmla="*/ 3718992 w 4797505"/>
                <a:gd name="connsiteY30" fmla="*/ 1031099 h 1771805"/>
                <a:gd name="connsiteX31" fmla="*/ 3638579 w 4797505"/>
                <a:gd name="connsiteY31" fmla="*/ 673331 h 1771805"/>
                <a:gd name="connsiteX32" fmla="*/ 3626313 w 4797505"/>
                <a:gd name="connsiteY32" fmla="*/ 654250 h 1771805"/>
                <a:gd name="connsiteX33" fmla="*/ 3604506 w 4797505"/>
                <a:gd name="connsiteY33" fmla="*/ 646754 h 1771805"/>
                <a:gd name="connsiteX34" fmla="*/ 3603825 w 4797505"/>
                <a:gd name="connsiteY34" fmla="*/ 646754 h 1771805"/>
                <a:gd name="connsiteX35" fmla="*/ 3582018 w 4797505"/>
                <a:gd name="connsiteY35" fmla="*/ 654931 h 1771805"/>
                <a:gd name="connsiteX36" fmla="*/ 3570433 w 4797505"/>
                <a:gd name="connsiteY36" fmla="*/ 674694 h 1771805"/>
                <a:gd name="connsiteX37" fmla="*/ 3504331 w 4797505"/>
                <a:gd name="connsiteY37" fmla="*/ 1030418 h 1771805"/>
                <a:gd name="connsiteX38" fmla="*/ 3404837 w 4797505"/>
                <a:gd name="connsiteY38" fmla="*/ 1030418 h 1771805"/>
                <a:gd name="connsiteX39" fmla="*/ 3272633 w 4797505"/>
                <a:gd name="connsiteY39" fmla="*/ 319651 h 1771805"/>
                <a:gd name="connsiteX40" fmla="*/ 3261048 w 4797505"/>
                <a:gd name="connsiteY40" fmla="*/ 298526 h 1771805"/>
                <a:gd name="connsiteX41" fmla="*/ 3238560 w 4797505"/>
                <a:gd name="connsiteY41" fmla="*/ 290348 h 1771805"/>
                <a:gd name="connsiteX42" fmla="*/ 3216072 w 4797505"/>
                <a:gd name="connsiteY42" fmla="*/ 298526 h 1771805"/>
                <a:gd name="connsiteX43" fmla="*/ 3204487 w 4797505"/>
                <a:gd name="connsiteY43" fmla="*/ 319651 h 1771805"/>
                <a:gd name="connsiteX44" fmla="*/ 3060016 w 4797505"/>
                <a:gd name="connsiteY44" fmla="*/ 1199421 h 1771805"/>
                <a:gd name="connsiteX45" fmla="*/ 3046387 w 4797505"/>
                <a:gd name="connsiteY45" fmla="*/ 1041321 h 1771805"/>
                <a:gd name="connsiteX46" fmla="*/ 3035484 w 4797505"/>
                <a:gd name="connsiteY46" fmla="*/ 1018833 h 1771805"/>
                <a:gd name="connsiteX47" fmla="*/ 3012314 w 4797505"/>
                <a:gd name="connsiteY47" fmla="*/ 1009293 h 1771805"/>
                <a:gd name="connsiteX48" fmla="*/ 2970745 w 4797505"/>
                <a:gd name="connsiteY48" fmla="*/ 1009293 h 1771805"/>
                <a:gd name="connsiteX49" fmla="*/ 2970745 w 4797505"/>
                <a:gd name="connsiteY49" fmla="*/ 1008611 h 1771805"/>
                <a:gd name="connsiteX50" fmla="*/ 2938716 w 4797505"/>
                <a:gd name="connsiteY50" fmla="*/ 1008611 h 1771805"/>
                <a:gd name="connsiteX51" fmla="*/ 2909413 w 4797505"/>
                <a:gd name="connsiteY51" fmla="*/ 1008611 h 1771805"/>
                <a:gd name="connsiteX52" fmla="*/ 1420414 w 4797505"/>
                <a:gd name="connsiteY52" fmla="*/ 1008611 h 1771805"/>
                <a:gd name="connsiteX53" fmla="*/ 1399289 w 4797505"/>
                <a:gd name="connsiteY53" fmla="*/ 1008611 h 1771805"/>
                <a:gd name="connsiteX54" fmla="*/ 1380889 w 4797505"/>
                <a:gd name="connsiteY54" fmla="*/ 1008611 h 1771805"/>
                <a:gd name="connsiteX55" fmla="*/ 1358401 w 4797505"/>
                <a:gd name="connsiteY55" fmla="*/ 1016789 h 1771805"/>
                <a:gd name="connsiteX56" fmla="*/ 1346816 w 4797505"/>
                <a:gd name="connsiteY56" fmla="*/ 1037914 h 1771805"/>
                <a:gd name="connsiteX57" fmla="*/ 1250048 w 4797505"/>
                <a:gd name="connsiteY57" fmla="*/ 1495176 h 1771805"/>
                <a:gd name="connsiteX58" fmla="*/ 1083771 w 4797505"/>
                <a:gd name="connsiteY58" fmla="*/ 567023 h 1771805"/>
                <a:gd name="connsiteX59" fmla="*/ 1072186 w 4797505"/>
                <a:gd name="connsiteY59" fmla="*/ 545897 h 1771805"/>
                <a:gd name="connsiteX60" fmla="*/ 1049698 w 4797505"/>
                <a:gd name="connsiteY60" fmla="*/ 537720 h 1771805"/>
                <a:gd name="connsiteX61" fmla="*/ 1049016 w 4797505"/>
                <a:gd name="connsiteY61" fmla="*/ 537720 h 1771805"/>
                <a:gd name="connsiteX62" fmla="*/ 1048335 w 4797505"/>
                <a:gd name="connsiteY62" fmla="*/ 537720 h 1771805"/>
                <a:gd name="connsiteX63" fmla="*/ 1025847 w 4797505"/>
                <a:gd name="connsiteY63" fmla="*/ 547260 h 1771805"/>
                <a:gd name="connsiteX64" fmla="*/ 1014943 w 4797505"/>
                <a:gd name="connsiteY64" fmla="*/ 569748 h 1771805"/>
                <a:gd name="connsiteX65" fmla="*/ 978144 w 4797505"/>
                <a:gd name="connsiteY65" fmla="*/ 1009293 h 1771805"/>
                <a:gd name="connsiteX66" fmla="*/ 899094 w 4797505"/>
                <a:gd name="connsiteY66" fmla="*/ 1009293 h 1771805"/>
                <a:gd name="connsiteX67" fmla="*/ 876606 w 4797505"/>
                <a:gd name="connsiteY67" fmla="*/ 1017470 h 1771805"/>
                <a:gd name="connsiteX68" fmla="*/ 865021 w 4797505"/>
                <a:gd name="connsiteY68" fmla="*/ 1038595 h 1771805"/>
                <a:gd name="connsiteX69" fmla="*/ 805052 w 4797505"/>
                <a:gd name="connsiteY69" fmla="*/ 1289374 h 1771805"/>
                <a:gd name="connsiteX70" fmla="*/ 775068 w 4797505"/>
                <a:gd name="connsiteY70" fmla="*/ 1052906 h 1771805"/>
                <a:gd name="connsiteX71" fmla="*/ 762801 w 4797505"/>
                <a:gd name="connsiteY71" fmla="*/ 1033144 h 1771805"/>
                <a:gd name="connsiteX72" fmla="*/ 740995 w 4797505"/>
                <a:gd name="connsiteY72" fmla="*/ 1025648 h 1771805"/>
                <a:gd name="connsiteX73" fmla="*/ 3651 w 4797505"/>
                <a:gd name="connsiteY73" fmla="*/ 1025648 h 1771805"/>
                <a:gd name="connsiteX74" fmla="*/ 3651 w 4797505"/>
                <a:gd name="connsiteY74" fmla="*/ 1095157 h 1771805"/>
                <a:gd name="connsiteX75" fmla="*/ 713055 w 4797505"/>
                <a:gd name="connsiteY75" fmla="*/ 1095157 h 1771805"/>
                <a:gd name="connsiteX76" fmla="*/ 775749 w 4797505"/>
                <a:gd name="connsiteY76" fmla="*/ 1486999 h 1771805"/>
                <a:gd name="connsiteX77" fmla="*/ 788016 w 4797505"/>
                <a:gd name="connsiteY77" fmla="*/ 1506761 h 1771805"/>
                <a:gd name="connsiteX78" fmla="*/ 810504 w 4797505"/>
                <a:gd name="connsiteY78" fmla="*/ 1514257 h 1771805"/>
                <a:gd name="connsiteX79" fmla="*/ 810504 w 4797505"/>
                <a:gd name="connsiteY79" fmla="*/ 1514257 h 1771805"/>
                <a:gd name="connsiteX80" fmla="*/ 832311 w 4797505"/>
                <a:gd name="connsiteY80" fmla="*/ 1506080 h 1771805"/>
                <a:gd name="connsiteX81" fmla="*/ 843896 w 4797505"/>
                <a:gd name="connsiteY81" fmla="*/ 1485636 h 1771805"/>
                <a:gd name="connsiteX82" fmla="*/ 929079 w 4797505"/>
                <a:gd name="connsiteY82" fmla="*/ 1080165 h 1771805"/>
                <a:gd name="connsiteX83" fmla="*/ 1010173 w 4797505"/>
                <a:gd name="connsiteY83" fmla="*/ 1080165 h 1771805"/>
                <a:gd name="connsiteX84" fmla="*/ 1033343 w 4797505"/>
                <a:gd name="connsiteY84" fmla="*/ 1071306 h 1771805"/>
                <a:gd name="connsiteX85" fmla="*/ 1044246 w 4797505"/>
                <a:gd name="connsiteY85" fmla="*/ 1048817 h 1771805"/>
                <a:gd name="connsiteX86" fmla="*/ 1057875 w 4797505"/>
                <a:gd name="connsiteY86" fmla="*/ 890036 h 1771805"/>
                <a:gd name="connsiteX87" fmla="*/ 1216656 w 4797505"/>
                <a:gd name="connsiteY87" fmla="*/ 1740503 h 1771805"/>
                <a:gd name="connsiteX88" fmla="*/ 1228241 w 4797505"/>
                <a:gd name="connsiteY88" fmla="*/ 1761629 h 1771805"/>
                <a:gd name="connsiteX89" fmla="*/ 1250730 w 4797505"/>
                <a:gd name="connsiteY89" fmla="*/ 1769806 h 1771805"/>
                <a:gd name="connsiteX90" fmla="*/ 1273218 w 4797505"/>
                <a:gd name="connsiteY90" fmla="*/ 1760947 h 1771805"/>
                <a:gd name="connsiteX91" fmla="*/ 1284803 w 4797505"/>
                <a:gd name="connsiteY91" fmla="*/ 1739822 h 1771805"/>
                <a:gd name="connsiteX92" fmla="*/ 1410192 w 4797505"/>
                <a:gd name="connsiteY92" fmla="*/ 1078802 h 1771805"/>
                <a:gd name="connsiteX93" fmla="*/ 2907369 w 4797505"/>
                <a:gd name="connsiteY93" fmla="*/ 1078802 h 1771805"/>
                <a:gd name="connsiteX94" fmla="*/ 2936671 w 4797505"/>
                <a:gd name="connsiteY94" fmla="*/ 1078802 h 1771805"/>
                <a:gd name="connsiteX95" fmla="*/ 2968700 w 4797505"/>
                <a:gd name="connsiteY95" fmla="*/ 1078802 h 1771805"/>
                <a:gd name="connsiteX96" fmla="*/ 2968700 w 4797505"/>
                <a:gd name="connsiteY96" fmla="*/ 1078120 h 1771805"/>
                <a:gd name="connsiteX97" fmla="*/ 2978922 w 4797505"/>
                <a:gd name="connsiteY97" fmla="*/ 1078120 h 1771805"/>
                <a:gd name="connsiteX98" fmla="*/ 3015721 w 4797505"/>
                <a:gd name="connsiteY98" fmla="*/ 1497221 h 1771805"/>
                <a:gd name="connsiteX99" fmla="*/ 3026625 w 4797505"/>
                <a:gd name="connsiteY99" fmla="*/ 1519027 h 1771805"/>
                <a:gd name="connsiteX100" fmla="*/ 3049113 w 4797505"/>
                <a:gd name="connsiteY100" fmla="*/ 1528568 h 1771805"/>
                <a:gd name="connsiteX101" fmla="*/ 3049794 w 4797505"/>
                <a:gd name="connsiteY101" fmla="*/ 1528568 h 1771805"/>
                <a:gd name="connsiteX102" fmla="*/ 3050476 w 4797505"/>
                <a:gd name="connsiteY102" fmla="*/ 1528568 h 1771805"/>
                <a:gd name="connsiteX103" fmla="*/ 3072964 w 4797505"/>
                <a:gd name="connsiteY103" fmla="*/ 1520390 h 1771805"/>
                <a:gd name="connsiteX104" fmla="*/ 3084549 w 4797505"/>
                <a:gd name="connsiteY104" fmla="*/ 1499265 h 1771805"/>
                <a:gd name="connsiteX105" fmla="*/ 3237197 w 4797505"/>
                <a:gd name="connsiteY105" fmla="*/ 563615 h 1771805"/>
                <a:gd name="connsiteX106" fmla="*/ 3340098 w 4797505"/>
                <a:gd name="connsiteY106" fmla="*/ 1068580 h 1771805"/>
                <a:gd name="connsiteX107" fmla="*/ 3340098 w 4797505"/>
                <a:gd name="connsiteY107" fmla="*/ 1068580 h 1771805"/>
                <a:gd name="connsiteX108" fmla="*/ 3351683 w 4797505"/>
                <a:gd name="connsiteY108" fmla="*/ 1089705 h 1771805"/>
                <a:gd name="connsiteX109" fmla="*/ 3374171 w 4797505"/>
                <a:gd name="connsiteY109" fmla="*/ 1098564 h 1771805"/>
                <a:gd name="connsiteX110" fmla="*/ 3533634 w 4797505"/>
                <a:gd name="connsiteY110" fmla="*/ 1098564 h 1771805"/>
                <a:gd name="connsiteX111" fmla="*/ 3555441 w 4797505"/>
                <a:gd name="connsiteY111" fmla="*/ 1090387 h 1771805"/>
                <a:gd name="connsiteX112" fmla="*/ 3567026 w 4797505"/>
                <a:gd name="connsiteY112" fmla="*/ 1069943 h 1771805"/>
                <a:gd name="connsiteX113" fmla="*/ 3607232 w 4797505"/>
                <a:gd name="connsiteY113" fmla="*/ 842334 h 1771805"/>
                <a:gd name="connsiteX114" fmla="*/ 3656979 w 4797505"/>
                <a:gd name="connsiteY114" fmla="*/ 1071987 h 1771805"/>
                <a:gd name="connsiteX115" fmla="*/ 3669245 w 4797505"/>
                <a:gd name="connsiteY115" fmla="*/ 1091068 h 1771805"/>
                <a:gd name="connsiteX116" fmla="*/ 3690371 w 4797505"/>
                <a:gd name="connsiteY116" fmla="*/ 1098564 h 1771805"/>
                <a:gd name="connsiteX117" fmla="*/ 4326858 w 4797505"/>
                <a:gd name="connsiteY117" fmla="*/ 1098564 h 1771805"/>
                <a:gd name="connsiteX118" fmla="*/ 4368427 w 4797505"/>
                <a:gd name="connsiteY118" fmla="*/ 1098564 h 1771805"/>
                <a:gd name="connsiteX119" fmla="*/ 4459744 w 4797505"/>
                <a:gd name="connsiteY119" fmla="*/ 1015426 h 1771805"/>
                <a:gd name="connsiteX120" fmla="*/ 4459744 w 4797505"/>
                <a:gd name="connsiteY120" fmla="*/ 659020 h 1771805"/>
                <a:gd name="connsiteX121" fmla="*/ 4665545 w 4797505"/>
                <a:gd name="connsiteY121" fmla="*/ 552030 h 1771805"/>
                <a:gd name="connsiteX122" fmla="*/ 4673042 w 4797505"/>
                <a:gd name="connsiteY122" fmla="*/ 522046 h 1771805"/>
                <a:gd name="connsiteX123" fmla="*/ 4794342 w 4797505"/>
                <a:gd name="connsiteY123" fmla="*/ 184721 h 1771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Lst>
              <a:rect l="l" t="t" r="r" b="b"/>
              <a:pathLst>
                <a:path w="4797505" h="1771805">
                  <a:moveTo>
                    <a:pt x="4794342" y="184721"/>
                  </a:moveTo>
                  <a:cubicBezTo>
                    <a:pt x="4799112" y="137019"/>
                    <a:pt x="4787527" y="98176"/>
                    <a:pt x="4759588" y="70236"/>
                  </a:cubicBezTo>
                  <a:cubicBezTo>
                    <a:pt x="4733692" y="43658"/>
                    <a:pt x="4698256" y="32074"/>
                    <a:pt x="4668953" y="27303"/>
                  </a:cubicBezTo>
                  <a:cubicBezTo>
                    <a:pt x="4659412" y="16400"/>
                    <a:pt x="4643739" y="8222"/>
                    <a:pt x="4624657" y="6178"/>
                  </a:cubicBezTo>
                  <a:cubicBezTo>
                    <a:pt x="4593310" y="2771"/>
                    <a:pt x="4566052" y="18444"/>
                    <a:pt x="4564007" y="39570"/>
                  </a:cubicBezTo>
                  <a:cubicBezTo>
                    <a:pt x="4561963" y="61377"/>
                    <a:pt x="4585814" y="81820"/>
                    <a:pt x="4616480" y="84546"/>
                  </a:cubicBezTo>
                  <a:cubicBezTo>
                    <a:pt x="4636242" y="86591"/>
                    <a:pt x="4653961" y="81139"/>
                    <a:pt x="4665545" y="71598"/>
                  </a:cubicBezTo>
                  <a:cubicBezTo>
                    <a:pt x="4686671" y="75687"/>
                    <a:pt x="4711203" y="83865"/>
                    <a:pt x="4727559" y="101583"/>
                  </a:cubicBezTo>
                  <a:cubicBezTo>
                    <a:pt x="4745958" y="119982"/>
                    <a:pt x="4753454" y="145878"/>
                    <a:pt x="4750047" y="180633"/>
                  </a:cubicBezTo>
                  <a:cubicBezTo>
                    <a:pt x="4742551" y="254912"/>
                    <a:pt x="4715974" y="366672"/>
                    <a:pt x="4663501" y="456625"/>
                  </a:cubicBezTo>
                  <a:cubicBezTo>
                    <a:pt x="4655323" y="470255"/>
                    <a:pt x="4647146" y="483203"/>
                    <a:pt x="4638968" y="494787"/>
                  </a:cubicBezTo>
                  <a:cubicBezTo>
                    <a:pt x="4629428" y="494787"/>
                    <a:pt x="4619888" y="499558"/>
                    <a:pt x="4613073" y="507054"/>
                  </a:cubicBezTo>
                  <a:cubicBezTo>
                    <a:pt x="4561963" y="567023"/>
                    <a:pt x="4499268" y="593600"/>
                    <a:pt x="4430440" y="593600"/>
                  </a:cubicBezTo>
                  <a:cubicBezTo>
                    <a:pt x="4365020" y="591555"/>
                    <a:pt x="4306414" y="562252"/>
                    <a:pt x="4257349" y="504328"/>
                  </a:cubicBezTo>
                  <a:cubicBezTo>
                    <a:pt x="4250534" y="496150"/>
                    <a:pt x="4240993" y="492062"/>
                    <a:pt x="4231453" y="492062"/>
                  </a:cubicBezTo>
                  <a:cubicBezTo>
                    <a:pt x="4223275" y="480477"/>
                    <a:pt x="4214417" y="467529"/>
                    <a:pt x="4206920" y="453900"/>
                  </a:cubicBezTo>
                  <a:cubicBezTo>
                    <a:pt x="4153766" y="363946"/>
                    <a:pt x="4126507" y="252186"/>
                    <a:pt x="4119011" y="178588"/>
                  </a:cubicBezTo>
                  <a:cubicBezTo>
                    <a:pt x="4115604" y="143834"/>
                    <a:pt x="4122419" y="117938"/>
                    <a:pt x="4140818" y="99538"/>
                  </a:cubicBezTo>
                  <a:cubicBezTo>
                    <a:pt x="4157855" y="81820"/>
                    <a:pt x="4181706" y="73643"/>
                    <a:pt x="4203513" y="69554"/>
                  </a:cubicBezTo>
                  <a:cubicBezTo>
                    <a:pt x="4214417" y="79095"/>
                    <a:pt x="4232816" y="84546"/>
                    <a:pt x="4252578" y="82502"/>
                  </a:cubicBezTo>
                  <a:cubicBezTo>
                    <a:pt x="4283926" y="79095"/>
                    <a:pt x="4307777" y="59332"/>
                    <a:pt x="4305051" y="37525"/>
                  </a:cubicBezTo>
                  <a:cubicBezTo>
                    <a:pt x="4303007" y="15718"/>
                    <a:pt x="4275748" y="726"/>
                    <a:pt x="4244401" y="4134"/>
                  </a:cubicBezTo>
                  <a:cubicBezTo>
                    <a:pt x="4225320" y="6178"/>
                    <a:pt x="4208964" y="14356"/>
                    <a:pt x="4199424" y="25259"/>
                  </a:cubicBezTo>
                  <a:cubicBezTo>
                    <a:pt x="4170121" y="30029"/>
                    <a:pt x="4135366" y="42296"/>
                    <a:pt x="4109471" y="68191"/>
                  </a:cubicBezTo>
                  <a:cubicBezTo>
                    <a:pt x="4081531" y="96131"/>
                    <a:pt x="4069946" y="134975"/>
                    <a:pt x="4075398" y="183359"/>
                  </a:cubicBezTo>
                  <a:cubicBezTo>
                    <a:pt x="4083575" y="262408"/>
                    <a:pt x="4118330" y="413012"/>
                    <a:pt x="4196698" y="520002"/>
                  </a:cubicBezTo>
                  <a:cubicBezTo>
                    <a:pt x="4194654" y="530224"/>
                    <a:pt x="4197380" y="541127"/>
                    <a:pt x="4204195" y="549986"/>
                  </a:cubicBezTo>
                  <a:cubicBezTo>
                    <a:pt x="4258712" y="614044"/>
                    <a:pt x="4319362" y="647435"/>
                    <a:pt x="4391597" y="660383"/>
                  </a:cubicBezTo>
                  <a:lnTo>
                    <a:pt x="4391597" y="928880"/>
                  </a:lnTo>
                  <a:cubicBezTo>
                    <a:pt x="4392960" y="972494"/>
                    <a:pt x="4385464" y="1027011"/>
                    <a:pt x="4318680" y="1031099"/>
                  </a:cubicBezTo>
                  <a:lnTo>
                    <a:pt x="3718992" y="1031099"/>
                  </a:lnTo>
                  <a:lnTo>
                    <a:pt x="3638579" y="673331"/>
                  </a:lnTo>
                  <a:cubicBezTo>
                    <a:pt x="3636535" y="665153"/>
                    <a:pt x="3632446" y="659020"/>
                    <a:pt x="3626313" y="654250"/>
                  </a:cubicBezTo>
                  <a:cubicBezTo>
                    <a:pt x="3620861" y="649480"/>
                    <a:pt x="3613365" y="647435"/>
                    <a:pt x="3604506" y="646754"/>
                  </a:cubicBezTo>
                  <a:lnTo>
                    <a:pt x="3603825" y="646754"/>
                  </a:lnTo>
                  <a:cubicBezTo>
                    <a:pt x="3595647" y="646754"/>
                    <a:pt x="3588151" y="649480"/>
                    <a:pt x="3582018" y="654931"/>
                  </a:cubicBezTo>
                  <a:cubicBezTo>
                    <a:pt x="3576566" y="659702"/>
                    <a:pt x="3571796" y="666516"/>
                    <a:pt x="3570433" y="674694"/>
                  </a:cubicBezTo>
                  <a:lnTo>
                    <a:pt x="3504331" y="1030418"/>
                  </a:lnTo>
                  <a:lnTo>
                    <a:pt x="3404837" y="1030418"/>
                  </a:lnTo>
                  <a:lnTo>
                    <a:pt x="3272633" y="319651"/>
                  </a:lnTo>
                  <a:cubicBezTo>
                    <a:pt x="3271270" y="311474"/>
                    <a:pt x="3267182" y="303978"/>
                    <a:pt x="3261048" y="298526"/>
                  </a:cubicBezTo>
                  <a:cubicBezTo>
                    <a:pt x="3254915" y="293074"/>
                    <a:pt x="3246738" y="290348"/>
                    <a:pt x="3238560" y="290348"/>
                  </a:cubicBezTo>
                  <a:cubicBezTo>
                    <a:pt x="3230382" y="290348"/>
                    <a:pt x="3222205" y="293756"/>
                    <a:pt x="3216072" y="298526"/>
                  </a:cubicBezTo>
                  <a:cubicBezTo>
                    <a:pt x="3209938" y="303978"/>
                    <a:pt x="3205850" y="311474"/>
                    <a:pt x="3204487" y="319651"/>
                  </a:cubicBezTo>
                  <a:lnTo>
                    <a:pt x="3060016" y="1199421"/>
                  </a:lnTo>
                  <a:lnTo>
                    <a:pt x="3046387" y="1041321"/>
                  </a:lnTo>
                  <a:cubicBezTo>
                    <a:pt x="3045706" y="1032462"/>
                    <a:pt x="3041617" y="1024285"/>
                    <a:pt x="3035484" y="1018833"/>
                  </a:cubicBezTo>
                  <a:cubicBezTo>
                    <a:pt x="3029351" y="1013381"/>
                    <a:pt x="3021173" y="1009293"/>
                    <a:pt x="3012314" y="1009293"/>
                  </a:cubicBezTo>
                  <a:lnTo>
                    <a:pt x="2970745" y="1009293"/>
                  </a:lnTo>
                  <a:lnTo>
                    <a:pt x="2970745" y="1008611"/>
                  </a:lnTo>
                  <a:lnTo>
                    <a:pt x="2938716" y="1008611"/>
                  </a:lnTo>
                  <a:lnTo>
                    <a:pt x="2909413" y="1008611"/>
                  </a:lnTo>
                  <a:lnTo>
                    <a:pt x="1420414" y="1008611"/>
                  </a:lnTo>
                  <a:lnTo>
                    <a:pt x="1399289" y="1008611"/>
                  </a:lnTo>
                  <a:lnTo>
                    <a:pt x="1380889" y="1008611"/>
                  </a:lnTo>
                  <a:cubicBezTo>
                    <a:pt x="1372030" y="1008611"/>
                    <a:pt x="1363853" y="1012018"/>
                    <a:pt x="1358401" y="1016789"/>
                  </a:cubicBezTo>
                  <a:cubicBezTo>
                    <a:pt x="1352268" y="1022240"/>
                    <a:pt x="1347498" y="1029736"/>
                    <a:pt x="1346816" y="1037914"/>
                  </a:cubicBezTo>
                  <a:lnTo>
                    <a:pt x="1250048" y="1495176"/>
                  </a:lnTo>
                  <a:lnTo>
                    <a:pt x="1083771" y="567023"/>
                  </a:lnTo>
                  <a:cubicBezTo>
                    <a:pt x="1082408" y="558845"/>
                    <a:pt x="1078319" y="551349"/>
                    <a:pt x="1072186" y="545897"/>
                  </a:cubicBezTo>
                  <a:cubicBezTo>
                    <a:pt x="1066053" y="540446"/>
                    <a:pt x="1058557" y="537720"/>
                    <a:pt x="1049698" y="537720"/>
                  </a:cubicBezTo>
                  <a:lnTo>
                    <a:pt x="1049016" y="537720"/>
                  </a:lnTo>
                  <a:lnTo>
                    <a:pt x="1048335" y="537720"/>
                  </a:lnTo>
                  <a:cubicBezTo>
                    <a:pt x="1040157" y="537720"/>
                    <a:pt x="1031980" y="541808"/>
                    <a:pt x="1025847" y="547260"/>
                  </a:cubicBezTo>
                  <a:cubicBezTo>
                    <a:pt x="1019713" y="552712"/>
                    <a:pt x="1015625" y="560889"/>
                    <a:pt x="1014943" y="569748"/>
                  </a:cubicBezTo>
                  <a:lnTo>
                    <a:pt x="978144" y="1009293"/>
                  </a:lnTo>
                  <a:lnTo>
                    <a:pt x="899094" y="1009293"/>
                  </a:lnTo>
                  <a:cubicBezTo>
                    <a:pt x="890235" y="1009293"/>
                    <a:pt x="882739" y="1012700"/>
                    <a:pt x="876606" y="1017470"/>
                  </a:cubicBezTo>
                  <a:cubicBezTo>
                    <a:pt x="870473" y="1022922"/>
                    <a:pt x="866384" y="1029736"/>
                    <a:pt x="865021" y="1038595"/>
                  </a:cubicBezTo>
                  <a:lnTo>
                    <a:pt x="805052" y="1289374"/>
                  </a:lnTo>
                  <a:lnTo>
                    <a:pt x="775068" y="1052906"/>
                  </a:lnTo>
                  <a:cubicBezTo>
                    <a:pt x="773705" y="1044729"/>
                    <a:pt x="768935" y="1037914"/>
                    <a:pt x="762801" y="1033144"/>
                  </a:cubicBezTo>
                  <a:cubicBezTo>
                    <a:pt x="756668" y="1028374"/>
                    <a:pt x="749172" y="1025648"/>
                    <a:pt x="740995" y="1025648"/>
                  </a:cubicBezTo>
                  <a:lnTo>
                    <a:pt x="3651" y="1025648"/>
                  </a:lnTo>
                  <a:lnTo>
                    <a:pt x="3651" y="1095157"/>
                  </a:lnTo>
                  <a:lnTo>
                    <a:pt x="713055" y="1095157"/>
                  </a:lnTo>
                  <a:lnTo>
                    <a:pt x="775749" y="1486999"/>
                  </a:lnTo>
                  <a:cubicBezTo>
                    <a:pt x="777794" y="1495176"/>
                    <a:pt x="781882" y="1501991"/>
                    <a:pt x="788016" y="1506761"/>
                  </a:cubicBezTo>
                  <a:cubicBezTo>
                    <a:pt x="794149" y="1511531"/>
                    <a:pt x="802326" y="1514257"/>
                    <a:pt x="810504" y="1514257"/>
                  </a:cubicBezTo>
                  <a:lnTo>
                    <a:pt x="810504" y="1514257"/>
                  </a:lnTo>
                  <a:cubicBezTo>
                    <a:pt x="818682" y="1514257"/>
                    <a:pt x="826178" y="1510850"/>
                    <a:pt x="832311" y="1506080"/>
                  </a:cubicBezTo>
                  <a:cubicBezTo>
                    <a:pt x="838444" y="1500628"/>
                    <a:pt x="842533" y="1493813"/>
                    <a:pt x="843896" y="1485636"/>
                  </a:cubicBezTo>
                  <a:lnTo>
                    <a:pt x="929079" y="1080165"/>
                  </a:lnTo>
                  <a:lnTo>
                    <a:pt x="1010173" y="1080165"/>
                  </a:lnTo>
                  <a:cubicBezTo>
                    <a:pt x="1019032" y="1080165"/>
                    <a:pt x="1027209" y="1076758"/>
                    <a:pt x="1033343" y="1071306"/>
                  </a:cubicBezTo>
                  <a:cubicBezTo>
                    <a:pt x="1039476" y="1065854"/>
                    <a:pt x="1043565" y="1057677"/>
                    <a:pt x="1044246" y="1048817"/>
                  </a:cubicBezTo>
                  <a:lnTo>
                    <a:pt x="1057875" y="890036"/>
                  </a:lnTo>
                  <a:lnTo>
                    <a:pt x="1216656" y="1740503"/>
                  </a:lnTo>
                  <a:cubicBezTo>
                    <a:pt x="1218019" y="1748681"/>
                    <a:pt x="1222108" y="1756177"/>
                    <a:pt x="1228241" y="1761629"/>
                  </a:cubicBezTo>
                  <a:cubicBezTo>
                    <a:pt x="1234375" y="1767080"/>
                    <a:pt x="1241871" y="1769806"/>
                    <a:pt x="1250730" y="1769806"/>
                  </a:cubicBezTo>
                  <a:cubicBezTo>
                    <a:pt x="1259589" y="1769806"/>
                    <a:pt x="1267085" y="1766399"/>
                    <a:pt x="1273218" y="1760947"/>
                  </a:cubicBezTo>
                  <a:cubicBezTo>
                    <a:pt x="1279351" y="1755495"/>
                    <a:pt x="1283440" y="1747999"/>
                    <a:pt x="1284803" y="1739822"/>
                  </a:cubicBezTo>
                  <a:lnTo>
                    <a:pt x="1410192" y="1078802"/>
                  </a:lnTo>
                  <a:lnTo>
                    <a:pt x="2907369" y="1078802"/>
                  </a:lnTo>
                  <a:lnTo>
                    <a:pt x="2936671" y="1078802"/>
                  </a:lnTo>
                  <a:lnTo>
                    <a:pt x="2968700" y="1078802"/>
                  </a:lnTo>
                  <a:lnTo>
                    <a:pt x="2968700" y="1078120"/>
                  </a:lnTo>
                  <a:lnTo>
                    <a:pt x="2978922" y="1078120"/>
                  </a:lnTo>
                  <a:lnTo>
                    <a:pt x="3015721" y="1497221"/>
                  </a:lnTo>
                  <a:cubicBezTo>
                    <a:pt x="3016403" y="1505398"/>
                    <a:pt x="3020492" y="1513576"/>
                    <a:pt x="3026625" y="1519027"/>
                  </a:cubicBezTo>
                  <a:cubicBezTo>
                    <a:pt x="3032758" y="1524479"/>
                    <a:pt x="3040254" y="1528568"/>
                    <a:pt x="3049113" y="1528568"/>
                  </a:cubicBezTo>
                  <a:lnTo>
                    <a:pt x="3049794" y="1528568"/>
                  </a:lnTo>
                  <a:lnTo>
                    <a:pt x="3050476" y="1528568"/>
                  </a:lnTo>
                  <a:cubicBezTo>
                    <a:pt x="3059335" y="1528568"/>
                    <a:pt x="3066831" y="1525161"/>
                    <a:pt x="3072964" y="1520390"/>
                  </a:cubicBezTo>
                  <a:cubicBezTo>
                    <a:pt x="3079097" y="1514939"/>
                    <a:pt x="3083186" y="1507443"/>
                    <a:pt x="3084549" y="1499265"/>
                  </a:cubicBezTo>
                  <a:lnTo>
                    <a:pt x="3237197" y="563615"/>
                  </a:lnTo>
                  <a:lnTo>
                    <a:pt x="3340098" y="1068580"/>
                  </a:lnTo>
                  <a:lnTo>
                    <a:pt x="3340098" y="1068580"/>
                  </a:lnTo>
                  <a:cubicBezTo>
                    <a:pt x="3341461" y="1076758"/>
                    <a:pt x="3345550" y="1084254"/>
                    <a:pt x="3351683" y="1089705"/>
                  </a:cubicBezTo>
                  <a:cubicBezTo>
                    <a:pt x="3357816" y="1095157"/>
                    <a:pt x="3365994" y="1098564"/>
                    <a:pt x="3374171" y="1098564"/>
                  </a:cubicBezTo>
                  <a:lnTo>
                    <a:pt x="3533634" y="1098564"/>
                  </a:lnTo>
                  <a:cubicBezTo>
                    <a:pt x="3541811" y="1098564"/>
                    <a:pt x="3549307" y="1095157"/>
                    <a:pt x="3555441" y="1090387"/>
                  </a:cubicBezTo>
                  <a:cubicBezTo>
                    <a:pt x="3561574" y="1085616"/>
                    <a:pt x="3565663" y="1078802"/>
                    <a:pt x="3567026" y="1069943"/>
                  </a:cubicBezTo>
                  <a:lnTo>
                    <a:pt x="3607232" y="842334"/>
                  </a:lnTo>
                  <a:lnTo>
                    <a:pt x="3656979" y="1071987"/>
                  </a:lnTo>
                  <a:cubicBezTo>
                    <a:pt x="3659023" y="1079483"/>
                    <a:pt x="3663112" y="1086298"/>
                    <a:pt x="3669245" y="1091068"/>
                  </a:cubicBezTo>
                  <a:cubicBezTo>
                    <a:pt x="3675378" y="1095838"/>
                    <a:pt x="3682875" y="1098564"/>
                    <a:pt x="3690371" y="1098564"/>
                  </a:cubicBezTo>
                  <a:cubicBezTo>
                    <a:pt x="3854603" y="1098564"/>
                    <a:pt x="4162625" y="1098564"/>
                    <a:pt x="4326858" y="1098564"/>
                  </a:cubicBezTo>
                  <a:cubicBezTo>
                    <a:pt x="4340487" y="1098564"/>
                    <a:pt x="4354798" y="1098564"/>
                    <a:pt x="4368427" y="1098564"/>
                  </a:cubicBezTo>
                  <a:cubicBezTo>
                    <a:pt x="4405226" y="1098564"/>
                    <a:pt x="4459744" y="1066536"/>
                    <a:pt x="4459744" y="1015426"/>
                  </a:cubicBezTo>
                  <a:lnTo>
                    <a:pt x="4459744" y="659020"/>
                  </a:lnTo>
                  <a:cubicBezTo>
                    <a:pt x="4532660" y="646072"/>
                    <a:pt x="4611710" y="615407"/>
                    <a:pt x="4665545" y="552030"/>
                  </a:cubicBezTo>
                  <a:cubicBezTo>
                    <a:pt x="4672360" y="543171"/>
                    <a:pt x="4675086" y="532268"/>
                    <a:pt x="4673042" y="522046"/>
                  </a:cubicBezTo>
                  <a:cubicBezTo>
                    <a:pt x="4752091" y="414375"/>
                    <a:pt x="4786846" y="264453"/>
                    <a:pt x="4794342" y="184721"/>
                  </a:cubicBezTo>
                  <a:close/>
                </a:path>
              </a:pathLst>
            </a:custGeom>
            <a:solidFill>
              <a:schemeClr val="accent1"/>
            </a:solidFill>
            <a:ln w="6804" cap="flat">
              <a:noFill/>
              <a:prstDash val="solid"/>
              <a:miter/>
            </a:ln>
          </p:spPr>
          <p:txBody>
            <a:bodyPr rtlCol="0" anchor="ctr"/>
            <a:lstStyle/>
            <a:p>
              <a:endParaRPr lang="en-US"/>
            </a:p>
          </p:txBody>
        </p:sp>
        <p:grpSp>
          <p:nvGrpSpPr>
            <p:cNvPr id="14" name="Group 13">
              <a:extLst>
                <a:ext uri="{FF2B5EF4-FFF2-40B4-BE49-F238E27FC236}">
                  <a16:creationId xmlns:a16="http://schemas.microsoft.com/office/drawing/2014/main" id="{1F3C37DB-B814-413E-B87E-66D173097D3F}"/>
                </a:ext>
              </a:extLst>
            </p:cNvPr>
            <p:cNvGrpSpPr/>
            <p:nvPr/>
          </p:nvGrpSpPr>
          <p:grpSpPr>
            <a:xfrm>
              <a:off x="-711608" y="5658084"/>
              <a:ext cx="655351" cy="517912"/>
              <a:chOff x="5268098" y="5667609"/>
              <a:chExt cx="655351" cy="517912"/>
            </a:xfrm>
          </p:grpSpPr>
          <p:sp>
            <p:nvSpPr>
              <p:cNvPr id="16" name="Freeform: Shape 15">
                <a:extLst>
                  <a:ext uri="{FF2B5EF4-FFF2-40B4-BE49-F238E27FC236}">
                    <a16:creationId xmlns:a16="http://schemas.microsoft.com/office/drawing/2014/main" id="{7EB85841-20E3-4B2B-8973-E00BEF9845D4}"/>
                  </a:ext>
                </a:extLst>
              </p:cNvPr>
              <p:cNvSpPr/>
              <p:nvPr/>
            </p:nvSpPr>
            <p:spPr>
              <a:xfrm>
                <a:off x="5268098" y="5667609"/>
                <a:ext cx="517912" cy="517912"/>
              </a:xfrm>
              <a:custGeom>
                <a:avLst/>
                <a:gdLst>
                  <a:gd name="connsiteX0" fmla="*/ 460475 w 517912"/>
                  <a:gd name="connsiteY0" fmla="*/ 259443 h 517912"/>
                  <a:gd name="connsiteX1" fmla="*/ 259443 w 517912"/>
                  <a:gd name="connsiteY1" fmla="*/ 460475 h 517912"/>
                  <a:gd name="connsiteX2" fmla="*/ 58411 w 517912"/>
                  <a:gd name="connsiteY2" fmla="*/ 259443 h 517912"/>
                  <a:gd name="connsiteX3" fmla="*/ 259443 w 517912"/>
                  <a:gd name="connsiteY3" fmla="*/ 58411 h 517912"/>
                  <a:gd name="connsiteX4" fmla="*/ 460475 w 517912"/>
                  <a:gd name="connsiteY4" fmla="*/ 259443 h 5179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912" h="517912">
                    <a:moveTo>
                      <a:pt x="460475" y="259443"/>
                    </a:moveTo>
                    <a:cubicBezTo>
                      <a:pt x="460475" y="370470"/>
                      <a:pt x="370470" y="460475"/>
                      <a:pt x="259443" y="460475"/>
                    </a:cubicBezTo>
                    <a:cubicBezTo>
                      <a:pt x="148416" y="460475"/>
                      <a:pt x="58411" y="370470"/>
                      <a:pt x="58411" y="259443"/>
                    </a:cubicBezTo>
                    <a:cubicBezTo>
                      <a:pt x="58411" y="148416"/>
                      <a:pt x="148416" y="58411"/>
                      <a:pt x="259443" y="58411"/>
                    </a:cubicBezTo>
                    <a:cubicBezTo>
                      <a:pt x="370470" y="58411"/>
                      <a:pt x="460475" y="148416"/>
                      <a:pt x="460475" y="259443"/>
                    </a:cubicBezTo>
                    <a:close/>
                  </a:path>
                </a:pathLst>
              </a:custGeom>
              <a:noFill/>
              <a:ln w="108857" cap="flat">
                <a:solidFill>
                  <a:schemeClr val="accent1"/>
                </a:solidFill>
                <a:prstDash val="solid"/>
                <a:miter/>
              </a:ln>
            </p:spPr>
            <p:txBody>
              <a:bodyPr rtlCol="0" anchor="ctr"/>
              <a:lstStyle/>
              <a:p>
                <a:endParaRPr lang="en-US"/>
              </a:p>
            </p:txBody>
          </p:sp>
          <p:sp>
            <p:nvSpPr>
              <p:cNvPr id="17" name="Rectangle: Rounded Corners 16">
                <a:extLst>
                  <a:ext uri="{FF2B5EF4-FFF2-40B4-BE49-F238E27FC236}">
                    <a16:creationId xmlns:a16="http://schemas.microsoft.com/office/drawing/2014/main" id="{50CB10DD-AABC-4EC4-BAD8-E9E469ADD706}"/>
                  </a:ext>
                </a:extLst>
              </p:cNvPr>
              <p:cNvSpPr/>
              <p:nvPr/>
            </p:nvSpPr>
            <p:spPr>
              <a:xfrm>
                <a:off x="5724922" y="5874289"/>
                <a:ext cx="198527" cy="129468"/>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3EB82D89-C9A8-4B16-9538-883DA044007E}"/>
                </a:ext>
              </a:extLst>
            </p:cNvPr>
            <p:cNvSpPr/>
            <p:nvPr/>
          </p:nvSpPr>
          <p:spPr>
            <a:xfrm>
              <a:off x="-343344" y="5898145"/>
              <a:ext cx="7817569" cy="6533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36546334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26_Images &amp; Contents Layout">
    <p:spTree>
      <p:nvGrpSpPr>
        <p:cNvPr id="1" name=""/>
        <p:cNvGrpSpPr/>
        <p:nvPr/>
      </p:nvGrpSpPr>
      <p:grpSpPr>
        <a:xfrm>
          <a:off x="0" y="0"/>
          <a:ext cx="0" cy="0"/>
          <a:chOff x="0" y="0"/>
          <a:chExt cx="0" cy="0"/>
        </a:xfrm>
      </p:grpSpPr>
      <p:sp>
        <p:nvSpPr>
          <p:cNvPr id="10" name="Picture Placeholder 10">
            <a:extLst>
              <a:ext uri="{FF2B5EF4-FFF2-40B4-BE49-F238E27FC236}">
                <a16:creationId xmlns:a16="http://schemas.microsoft.com/office/drawing/2014/main" id="{037E98C1-EDB9-4998-B244-222AB3F04CD0}"/>
              </a:ext>
            </a:extLst>
          </p:cNvPr>
          <p:cNvSpPr>
            <a:spLocks noGrp="1"/>
          </p:cNvSpPr>
          <p:nvPr>
            <p:ph type="pic" sz="quarter" idx="10" hasCustomPrompt="1"/>
          </p:nvPr>
        </p:nvSpPr>
        <p:spPr>
          <a:xfrm>
            <a:off x="0" y="1455235"/>
            <a:ext cx="12192000" cy="2908535"/>
          </a:xfrm>
          <a:prstGeom prst="rect">
            <a:avLst/>
          </a:prstGeom>
          <a:solidFill>
            <a:srgbClr val="BEBFBF">
              <a:alpha val="30000"/>
            </a:srgbClr>
          </a:solidFill>
        </p:spPr>
        <p:txBody>
          <a:bodyPr tIns="324000" anchor="ctr"/>
          <a:lstStyle>
            <a:lvl1pPr marL="0" marR="0" indent="0" algn="ctr" defTabSz="914400" rtl="0" eaLnBrk="1" fontAlgn="auto" latinLnBrk="1" hangingPunct="1">
              <a:lnSpc>
                <a:spcPct val="100000"/>
              </a:lnSpc>
              <a:spcBef>
                <a:spcPct val="20000"/>
              </a:spcBef>
              <a:spcAft>
                <a:spcPts val="0"/>
              </a:spcAft>
              <a:buClrTx/>
              <a:buSzTx/>
              <a:buFont typeface="Arial" pitchFamily="34" charset="0"/>
              <a:buNone/>
              <a:tabLst/>
              <a:defRPr sz="1200">
                <a:latin typeface="+mn-lt"/>
                <a:cs typeface="Arial" pitchFamily="34" charset="0"/>
              </a:defRPr>
            </a:lvl1pPr>
          </a:lstStyle>
          <a:p>
            <a:r>
              <a:rPr lang="en-US" altLang="ko-KR" dirty="0"/>
              <a:t>Insert Your Image and Sent to Back</a:t>
            </a:r>
            <a:endParaRPr lang="ko-KR" altLang="en-US" dirty="0"/>
          </a:p>
          <a:p>
            <a:endParaRPr lang="ko-KR" altLang="en-US" dirty="0"/>
          </a:p>
        </p:txBody>
      </p:sp>
      <p:sp>
        <p:nvSpPr>
          <p:cNvPr id="4" name="Rectangle 3"/>
          <p:cNvSpPr/>
          <p:nvPr userDrawn="1"/>
        </p:nvSpPr>
        <p:spPr>
          <a:xfrm>
            <a:off x="0" y="1255759"/>
            <a:ext cx="12192000" cy="21381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ko-KR" sz="1800" dirty="0"/>
              <a:t>                     </a:t>
            </a:r>
            <a:endParaRPr lang="ko-KR" altLang="en-US" sz="1800" dirty="0"/>
          </a:p>
        </p:txBody>
      </p:sp>
      <p:sp>
        <p:nvSpPr>
          <p:cNvPr id="11" name="Freeform: Shape 10">
            <a:extLst>
              <a:ext uri="{FF2B5EF4-FFF2-40B4-BE49-F238E27FC236}">
                <a16:creationId xmlns:a16="http://schemas.microsoft.com/office/drawing/2014/main" id="{EDA2D9C9-F129-4617-B03C-AC1669105869}"/>
              </a:ext>
            </a:extLst>
          </p:cNvPr>
          <p:cNvSpPr/>
          <p:nvPr userDrawn="1"/>
        </p:nvSpPr>
        <p:spPr>
          <a:xfrm>
            <a:off x="-20054" y="5839006"/>
            <a:ext cx="12212054" cy="794973"/>
          </a:xfrm>
          <a:custGeom>
            <a:avLst/>
            <a:gdLst>
              <a:gd name="connsiteX0" fmla="*/ 5579269 w 5600700"/>
              <a:gd name="connsiteY0" fmla="*/ 285274 h 409575"/>
              <a:gd name="connsiteX1" fmla="*/ 5285899 w 5600700"/>
              <a:gd name="connsiteY1" fmla="*/ 285274 h 409575"/>
              <a:gd name="connsiteX2" fmla="*/ 5258277 w 5600700"/>
              <a:gd name="connsiteY2" fmla="*/ 323374 h 409575"/>
              <a:gd name="connsiteX3" fmla="*/ 5218271 w 5600700"/>
              <a:gd name="connsiteY3" fmla="*/ 153829 h 409575"/>
              <a:gd name="connsiteX4" fmla="*/ 5182077 w 5600700"/>
              <a:gd name="connsiteY4" fmla="*/ 285274 h 409575"/>
              <a:gd name="connsiteX5" fmla="*/ 5094446 w 5600700"/>
              <a:gd name="connsiteY5" fmla="*/ 285274 h 409575"/>
              <a:gd name="connsiteX6" fmla="*/ 5081111 w 5600700"/>
              <a:gd name="connsiteY6" fmla="*/ 335756 h 409575"/>
              <a:gd name="connsiteX7" fmla="*/ 5057299 w 5600700"/>
              <a:gd name="connsiteY7" fmla="*/ 277654 h 409575"/>
              <a:gd name="connsiteX8" fmla="*/ 5033486 w 5600700"/>
              <a:gd name="connsiteY8" fmla="*/ 322421 h 409575"/>
              <a:gd name="connsiteX9" fmla="*/ 4988719 w 5600700"/>
              <a:gd name="connsiteY9" fmla="*/ 21431 h 409575"/>
              <a:gd name="connsiteX10" fmla="*/ 4933474 w 5600700"/>
              <a:gd name="connsiteY10" fmla="*/ 393859 h 409575"/>
              <a:gd name="connsiteX11" fmla="*/ 4912519 w 5600700"/>
              <a:gd name="connsiteY11" fmla="*/ 285274 h 409575"/>
              <a:gd name="connsiteX12" fmla="*/ 4686777 w 5600700"/>
              <a:gd name="connsiteY12" fmla="*/ 285274 h 409575"/>
              <a:gd name="connsiteX13" fmla="*/ 4657249 w 5600700"/>
              <a:gd name="connsiteY13" fmla="*/ 344329 h 409575"/>
              <a:gd name="connsiteX14" fmla="*/ 4622006 w 5600700"/>
              <a:gd name="connsiteY14" fmla="*/ 150971 h 409575"/>
              <a:gd name="connsiteX15" fmla="*/ 4579144 w 5600700"/>
              <a:gd name="connsiteY15" fmla="*/ 285274 h 409575"/>
              <a:gd name="connsiteX16" fmla="*/ 4492466 w 5600700"/>
              <a:gd name="connsiteY16" fmla="*/ 285274 h 409575"/>
              <a:gd name="connsiteX17" fmla="*/ 4467702 w 5600700"/>
              <a:gd name="connsiteY17" fmla="*/ 322421 h 409575"/>
              <a:gd name="connsiteX18" fmla="*/ 4441984 w 5600700"/>
              <a:gd name="connsiteY18" fmla="*/ 275749 h 409575"/>
              <a:gd name="connsiteX19" fmla="*/ 4408646 w 5600700"/>
              <a:gd name="connsiteY19" fmla="*/ 336709 h 409575"/>
              <a:gd name="connsiteX20" fmla="*/ 4377214 w 5600700"/>
              <a:gd name="connsiteY20" fmla="*/ 72866 h 409575"/>
              <a:gd name="connsiteX21" fmla="*/ 4336256 w 5600700"/>
              <a:gd name="connsiteY21" fmla="*/ 377666 h 409575"/>
              <a:gd name="connsiteX22" fmla="*/ 4308634 w 5600700"/>
              <a:gd name="connsiteY22" fmla="*/ 285274 h 409575"/>
              <a:gd name="connsiteX23" fmla="*/ 4239102 w 5600700"/>
              <a:gd name="connsiteY23" fmla="*/ 285274 h 409575"/>
              <a:gd name="connsiteX24" fmla="*/ 4210527 w 5600700"/>
              <a:gd name="connsiteY24" fmla="*/ 237649 h 409575"/>
              <a:gd name="connsiteX25" fmla="*/ 4178141 w 5600700"/>
              <a:gd name="connsiteY25" fmla="*/ 285274 h 409575"/>
              <a:gd name="connsiteX26" fmla="*/ 21431 w 5600700"/>
              <a:gd name="connsiteY26" fmla="*/ 285274 h 409575"/>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75874 h 372428"/>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63842 h 372428"/>
              <a:gd name="connsiteX0" fmla="*/ 5698543 w 5698543"/>
              <a:gd name="connsiteY0" fmla="*/ 252570 h 372428"/>
              <a:gd name="connsiteX1" fmla="*/ 4903521 w 5698543"/>
              <a:gd name="connsiteY1" fmla="*/ 263843 h 372428"/>
              <a:gd name="connsiteX2" fmla="*/ 4875899 w 5698543"/>
              <a:gd name="connsiteY2" fmla="*/ 301943 h 372428"/>
              <a:gd name="connsiteX3" fmla="*/ 4835893 w 5698543"/>
              <a:gd name="connsiteY3" fmla="*/ 132398 h 372428"/>
              <a:gd name="connsiteX4" fmla="*/ 4799699 w 5698543"/>
              <a:gd name="connsiteY4" fmla="*/ 263843 h 372428"/>
              <a:gd name="connsiteX5" fmla="*/ 4712068 w 5698543"/>
              <a:gd name="connsiteY5" fmla="*/ 263843 h 372428"/>
              <a:gd name="connsiteX6" fmla="*/ 4698733 w 5698543"/>
              <a:gd name="connsiteY6" fmla="*/ 314325 h 372428"/>
              <a:gd name="connsiteX7" fmla="*/ 4674921 w 5698543"/>
              <a:gd name="connsiteY7" fmla="*/ 256223 h 372428"/>
              <a:gd name="connsiteX8" fmla="*/ 4651108 w 5698543"/>
              <a:gd name="connsiteY8" fmla="*/ 300990 h 372428"/>
              <a:gd name="connsiteX9" fmla="*/ 4606341 w 5698543"/>
              <a:gd name="connsiteY9" fmla="*/ 0 h 372428"/>
              <a:gd name="connsiteX10" fmla="*/ 4551096 w 5698543"/>
              <a:gd name="connsiteY10" fmla="*/ 372428 h 372428"/>
              <a:gd name="connsiteX11" fmla="*/ 4530141 w 5698543"/>
              <a:gd name="connsiteY11" fmla="*/ 263843 h 372428"/>
              <a:gd name="connsiteX12" fmla="*/ 4304399 w 5698543"/>
              <a:gd name="connsiteY12" fmla="*/ 263843 h 372428"/>
              <a:gd name="connsiteX13" fmla="*/ 4274871 w 5698543"/>
              <a:gd name="connsiteY13" fmla="*/ 322898 h 372428"/>
              <a:gd name="connsiteX14" fmla="*/ 4239628 w 5698543"/>
              <a:gd name="connsiteY14" fmla="*/ 129540 h 372428"/>
              <a:gd name="connsiteX15" fmla="*/ 4196766 w 5698543"/>
              <a:gd name="connsiteY15" fmla="*/ 263843 h 372428"/>
              <a:gd name="connsiteX16" fmla="*/ 4110088 w 5698543"/>
              <a:gd name="connsiteY16" fmla="*/ 263843 h 372428"/>
              <a:gd name="connsiteX17" fmla="*/ 4085324 w 5698543"/>
              <a:gd name="connsiteY17" fmla="*/ 300990 h 372428"/>
              <a:gd name="connsiteX18" fmla="*/ 4059606 w 5698543"/>
              <a:gd name="connsiteY18" fmla="*/ 254318 h 372428"/>
              <a:gd name="connsiteX19" fmla="*/ 4026268 w 5698543"/>
              <a:gd name="connsiteY19" fmla="*/ 315278 h 372428"/>
              <a:gd name="connsiteX20" fmla="*/ 3994836 w 5698543"/>
              <a:gd name="connsiteY20" fmla="*/ 51435 h 372428"/>
              <a:gd name="connsiteX21" fmla="*/ 3953878 w 5698543"/>
              <a:gd name="connsiteY21" fmla="*/ 356235 h 372428"/>
              <a:gd name="connsiteX22" fmla="*/ 3926256 w 5698543"/>
              <a:gd name="connsiteY22" fmla="*/ 263843 h 372428"/>
              <a:gd name="connsiteX23" fmla="*/ 3856724 w 5698543"/>
              <a:gd name="connsiteY23" fmla="*/ 263843 h 372428"/>
              <a:gd name="connsiteX24" fmla="*/ 3828149 w 5698543"/>
              <a:gd name="connsiteY24" fmla="*/ 216218 h 372428"/>
              <a:gd name="connsiteX25" fmla="*/ 3795763 w 5698543"/>
              <a:gd name="connsiteY25" fmla="*/ 263843 h 372428"/>
              <a:gd name="connsiteX26" fmla="*/ 0 w 5698543"/>
              <a:gd name="connsiteY26" fmla="*/ 263842 h 372428"/>
              <a:gd name="connsiteX0" fmla="*/ 5506901 w 5506901"/>
              <a:gd name="connsiteY0" fmla="*/ 252570 h 372428"/>
              <a:gd name="connsiteX1" fmla="*/ 4903521 w 5506901"/>
              <a:gd name="connsiteY1" fmla="*/ 263843 h 372428"/>
              <a:gd name="connsiteX2" fmla="*/ 4875899 w 5506901"/>
              <a:gd name="connsiteY2" fmla="*/ 301943 h 372428"/>
              <a:gd name="connsiteX3" fmla="*/ 4835893 w 5506901"/>
              <a:gd name="connsiteY3" fmla="*/ 132398 h 372428"/>
              <a:gd name="connsiteX4" fmla="*/ 4799699 w 5506901"/>
              <a:gd name="connsiteY4" fmla="*/ 263843 h 372428"/>
              <a:gd name="connsiteX5" fmla="*/ 4712068 w 5506901"/>
              <a:gd name="connsiteY5" fmla="*/ 263843 h 372428"/>
              <a:gd name="connsiteX6" fmla="*/ 4698733 w 5506901"/>
              <a:gd name="connsiteY6" fmla="*/ 314325 h 372428"/>
              <a:gd name="connsiteX7" fmla="*/ 4674921 w 5506901"/>
              <a:gd name="connsiteY7" fmla="*/ 256223 h 372428"/>
              <a:gd name="connsiteX8" fmla="*/ 4651108 w 5506901"/>
              <a:gd name="connsiteY8" fmla="*/ 300990 h 372428"/>
              <a:gd name="connsiteX9" fmla="*/ 4606341 w 5506901"/>
              <a:gd name="connsiteY9" fmla="*/ 0 h 372428"/>
              <a:gd name="connsiteX10" fmla="*/ 4551096 w 5506901"/>
              <a:gd name="connsiteY10" fmla="*/ 372428 h 372428"/>
              <a:gd name="connsiteX11" fmla="*/ 4530141 w 5506901"/>
              <a:gd name="connsiteY11" fmla="*/ 263843 h 372428"/>
              <a:gd name="connsiteX12" fmla="*/ 4304399 w 5506901"/>
              <a:gd name="connsiteY12" fmla="*/ 263843 h 372428"/>
              <a:gd name="connsiteX13" fmla="*/ 4274871 w 5506901"/>
              <a:gd name="connsiteY13" fmla="*/ 322898 h 372428"/>
              <a:gd name="connsiteX14" fmla="*/ 4239628 w 5506901"/>
              <a:gd name="connsiteY14" fmla="*/ 129540 h 372428"/>
              <a:gd name="connsiteX15" fmla="*/ 4196766 w 5506901"/>
              <a:gd name="connsiteY15" fmla="*/ 263843 h 372428"/>
              <a:gd name="connsiteX16" fmla="*/ 4110088 w 5506901"/>
              <a:gd name="connsiteY16" fmla="*/ 263843 h 372428"/>
              <a:gd name="connsiteX17" fmla="*/ 4085324 w 5506901"/>
              <a:gd name="connsiteY17" fmla="*/ 300990 h 372428"/>
              <a:gd name="connsiteX18" fmla="*/ 4059606 w 5506901"/>
              <a:gd name="connsiteY18" fmla="*/ 254318 h 372428"/>
              <a:gd name="connsiteX19" fmla="*/ 4026268 w 5506901"/>
              <a:gd name="connsiteY19" fmla="*/ 315278 h 372428"/>
              <a:gd name="connsiteX20" fmla="*/ 3994836 w 5506901"/>
              <a:gd name="connsiteY20" fmla="*/ 51435 h 372428"/>
              <a:gd name="connsiteX21" fmla="*/ 3953878 w 5506901"/>
              <a:gd name="connsiteY21" fmla="*/ 356235 h 372428"/>
              <a:gd name="connsiteX22" fmla="*/ 3926256 w 5506901"/>
              <a:gd name="connsiteY22" fmla="*/ 263843 h 372428"/>
              <a:gd name="connsiteX23" fmla="*/ 3856724 w 5506901"/>
              <a:gd name="connsiteY23" fmla="*/ 263843 h 372428"/>
              <a:gd name="connsiteX24" fmla="*/ 3828149 w 5506901"/>
              <a:gd name="connsiteY24" fmla="*/ 216218 h 372428"/>
              <a:gd name="connsiteX25" fmla="*/ 3795763 w 5506901"/>
              <a:gd name="connsiteY25" fmla="*/ 263843 h 372428"/>
              <a:gd name="connsiteX26" fmla="*/ 0 w 5506901"/>
              <a:gd name="connsiteY26" fmla="*/ 263842 h 372428"/>
              <a:gd name="connsiteX0" fmla="*/ 5721090 w 5721090"/>
              <a:gd name="connsiteY0" fmla="*/ 252570 h 372428"/>
              <a:gd name="connsiteX1" fmla="*/ 5117710 w 5721090"/>
              <a:gd name="connsiteY1" fmla="*/ 263843 h 372428"/>
              <a:gd name="connsiteX2" fmla="*/ 5090088 w 5721090"/>
              <a:gd name="connsiteY2" fmla="*/ 301943 h 372428"/>
              <a:gd name="connsiteX3" fmla="*/ 5050082 w 5721090"/>
              <a:gd name="connsiteY3" fmla="*/ 132398 h 372428"/>
              <a:gd name="connsiteX4" fmla="*/ 5013888 w 5721090"/>
              <a:gd name="connsiteY4" fmla="*/ 263843 h 372428"/>
              <a:gd name="connsiteX5" fmla="*/ 4926257 w 5721090"/>
              <a:gd name="connsiteY5" fmla="*/ 263843 h 372428"/>
              <a:gd name="connsiteX6" fmla="*/ 4912922 w 5721090"/>
              <a:gd name="connsiteY6" fmla="*/ 314325 h 372428"/>
              <a:gd name="connsiteX7" fmla="*/ 4889110 w 5721090"/>
              <a:gd name="connsiteY7" fmla="*/ 256223 h 372428"/>
              <a:gd name="connsiteX8" fmla="*/ 4865297 w 5721090"/>
              <a:gd name="connsiteY8" fmla="*/ 300990 h 372428"/>
              <a:gd name="connsiteX9" fmla="*/ 4820530 w 5721090"/>
              <a:gd name="connsiteY9" fmla="*/ 0 h 372428"/>
              <a:gd name="connsiteX10" fmla="*/ 4765285 w 5721090"/>
              <a:gd name="connsiteY10" fmla="*/ 372428 h 372428"/>
              <a:gd name="connsiteX11" fmla="*/ 4744330 w 5721090"/>
              <a:gd name="connsiteY11" fmla="*/ 263843 h 372428"/>
              <a:gd name="connsiteX12" fmla="*/ 4518588 w 5721090"/>
              <a:gd name="connsiteY12" fmla="*/ 263843 h 372428"/>
              <a:gd name="connsiteX13" fmla="*/ 4489060 w 5721090"/>
              <a:gd name="connsiteY13" fmla="*/ 322898 h 372428"/>
              <a:gd name="connsiteX14" fmla="*/ 4453817 w 5721090"/>
              <a:gd name="connsiteY14" fmla="*/ 129540 h 372428"/>
              <a:gd name="connsiteX15" fmla="*/ 4410955 w 5721090"/>
              <a:gd name="connsiteY15" fmla="*/ 263843 h 372428"/>
              <a:gd name="connsiteX16" fmla="*/ 4324277 w 5721090"/>
              <a:gd name="connsiteY16" fmla="*/ 263843 h 372428"/>
              <a:gd name="connsiteX17" fmla="*/ 4299513 w 5721090"/>
              <a:gd name="connsiteY17" fmla="*/ 300990 h 372428"/>
              <a:gd name="connsiteX18" fmla="*/ 4273795 w 5721090"/>
              <a:gd name="connsiteY18" fmla="*/ 254318 h 372428"/>
              <a:gd name="connsiteX19" fmla="*/ 4240457 w 5721090"/>
              <a:gd name="connsiteY19" fmla="*/ 315278 h 372428"/>
              <a:gd name="connsiteX20" fmla="*/ 4209025 w 5721090"/>
              <a:gd name="connsiteY20" fmla="*/ 51435 h 372428"/>
              <a:gd name="connsiteX21" fmla="*/ 4168067 w 5721090"/>
              <a:gd name="connsiteY21" fmla="*/ 356235 h 372428"/>
              <a:gd name="connsiteX22" fmla="*/ 4140445 w 5721090"/>
              <a:gd name="connsiteY22" fmla="*/ 263843 h 372428"/>
              <a:gd name="connsiteX23" fmla="*/ 4070913 w 5721090"/>
              <a:gd name="connsiteY23" fmla="*/ 263843 h 372428"/>
              <a:gd name="connsiteX24" fmla="*/ 4042338 w 5721090"/>
              <a:gd name="connsiteY24" fmla="*/ 216218 h 372428"/>
              <a:gd name="connsiteX25" fmla="*/ 4009952 w 5721090"/>
              <a:gd name="connsiteY25" fmla="*/ 263843 h 372428"/>
              <a:gd name="connsiteX26" fmla="*/ 0 w 5721090"/>
              <a:gd name="connsiteY26" fmla="*/ 258205 h 372428"/>
              <a:gd name="connsiteX0" fmla="*/ 5721090 w 5721090"/>
              <a:gd name="connsiteY0" fmla="*/ 258207 h 372428"/>
              <a:gd name="connsiteX1" fmla="*/ 5117710 w 5721090"/>
              <a:gd name="connsiteY1" fmla="*/ 263843 h 372428"/>
              <a:gd name="connsiteX2" fmla="*/ 5090088 w 5721090"/>
              <a:gd name="connsiteY2" fmla="*/ 301943 h 372428"/>
              <a:gd name="connsiteX3" fmla="*/ 5050082 w 5721090"/>
              <a:gd name="connsiteY3" fmla="*/ 132398 h 372428"/>
              <a:gd name="connsiteX4" fmla="*/ 5013888 w 5721090"/>
              <a:gd name="connsiteY4" fmla="*/ 263843 h 372428"/>
              <a:gd name="connsiteX5" fmla="*/ 4926257 w 5721090"/>
              <a:gd name="connsiteY5" fmla="*/ 263843 h 372428"/>
              <a:gd name="connsiteX6" fmla="*/ 4912922 w 5721090"/>
              <a:gd name="connsiteY6" fmla="*/ 314325 h 372428"/>
              <a:gd name="connsiteX7" fmla="*/ 4889110 w 5721090"/>
              <a:gd name="connsiteY7" fmla="*/ 256223 h 372428"/>
              <a:gd name="connsiteX8" fmla="*/ 4865297 w 5721090"/>
              <a:gd name="connsiteY8" fmla="*/ 300990 h 372428"/>
              <a:gd name="connsiteX9" fmla="*/ 4820530 w 5721090"/>
              <a:gd name="connsiteY9" fmla="*/ 0 h 372428"/>
              <a:gd name="connsiteX10" fmla="*/ 4765285 w 5721090"/>
              <a:gd name="connsiteY10" fmla="*/ 372428 h 372428"/>
              <a:gd name="connsiteX11" fmla="*/ 4744330 w 5721090"/>
              <a:gd name="connsiteY11" fmla="*/ 263843 h 372428"/>
              <a:gd name="connsiteX12" fmla="*/ 4518588 w 5721090"/>
              <a:gd name="connsiteY12" fmla="*/ 263843 h 372428"/>
              <a:gd name="connsiteX13" fmla="*/ 4489060 w 5721090"/>
              <a:gd name="connsiteY13" fmla="*/ 322898 h 372428"/>
              <a:gd name="connsiteX14" fmla="*/ 4453817 w 5721090"/>
              <a:gd name="connsiteY14" fmla="*/ 129540 h 372428"/>
              <a:gd name="connsiteX15" fmla="*/ 4410955 w 5721090"/>
              <a:gd name="connsiteY15" fmla="*/ 263843 h 372428"/>
              <a:gd name="connsiteX16" fmla="*/ 4324277 w 5721090"/>
              <a:gd name="connsiteY16" fmla="*/ 263843 h 372428"/>
              <a:gd name="connsiteX17" fmla="*/ 4299513 w 5721090"/>
              <a:gd name="connsiteY17" fmla="*/ 300990 h 372428"/>
              <a:gd name="connsiteX18" fmla="*/ 4273795 w 5721090"/>
              <a:gd name="connsiteY18" fmla="*/ 254318 h 372428"/>
              <a:gd name="connsiteX19" fmla="*/ 4240457 w 5721090"/>
              <a:gd name="connsiteY19" fmla="*/ 315278 h 372428"/>
              <a:gd name="connsiteX20" fmla="*/ 4209025 w 5721090"/>
              <a:gd name="connsiteY20" fmla="*/ 51435 h 372428"/>
              <a:gd name="connsiteX21" fmla="*/ 4168067 w 5721090"/>
              <a:gd name="connsiteY21" fmla="*/ 356235 h 372428"/>
              <a:gd name="connsiteX22" fmla="*/ 4140445 w 5721090"/>
              <a:gd name="connsiteY22" fmla="*/ 263843 h 372428"/>
              <a:gd name="connsiteX23" fmla="*/ 4070913 w 5721090"/>
              <a:gd name="connsiteY23" fmla="*/ 263843 h 372428"/>
              <a:gd name="connsiteX24" fmla="*/ 4042338 w 5721090"/>
              <a:gd name="connsiteY24" fmla="*/ 216218 h 372428"/>
              <a:gd name="connsiteX25" fmla="*/ 4009952 w 5721090"/>
              <a:gd name="connsiteY25" fmla="*/ 263843 h 372428"/>
              <a:gd name="connsiteX26" fmla="*/ 0 w 5721090"/>
              <a:gd name="connsiteY26" fmla="*/ 258205 h 372428"/>
              <a:gd name="connsiteX0" fmla="*/ 5721090 w 5721090"/>
              <a:gd name="connsiteY0" fmla="*/ 258207 h 372428"/>
              <a:gd name="connsiteX1" fmla="*/ 5117710 w 5721090"/>
              <a:gd name="connsiteY1" fmla="*/ 263843 h 372428"/>
              <a:gd name="connsiteX2" fmla="*/ 5090088 w 5721090"/>
              <a:gd name="connsiteY2" fmla="*/ 301943 h 372428"/>
              <a:gd name="connsiteX3" fmla="*/ 5050082 w 5721090"/>
              <a:gd name="connsiteY3" fmla="*/ 132398 h 372428"/>
              <a:gd name="connsiteX4" fmla="*/ 5013888 w 5721090"/>
              <a:gd name="connsiteY4" fmla="*/ 263843 h 372428"/>
              <a:gd name="connsiteX5" fmla="*/ 4926257 w 5721090"/>
              <a:gd name="connsiteY5" fmla="*/ 263843 h 372428"/>
              <a:gd name="connsiteX6" fmla="*/ 4912922 w 5721090"/>
              <a:gd name="connsiteY6" fmla="*/ 314325 h 372428"/>
              <a:gd name="connsiteX7" fmla="*/ 4889110 w 5721090"/>
              <a:gd name="connsiteY7" fmla="*/ 256223 h 372428"/>
              <a:gd name="connsiteX8" fmla="*/ 4865297 w 5721090"/>
              <a:gd name="connsiteY8" fmla="*/ 300990 h 372428"/>
              <a:gd name="connsiteX9" fmla="*/ 4820530 w 5721090"/>
              <a:gd name="connsiteY9" fmla="*/ 0 h 372428"/>
              <a:gd name="connsiteX10" fmla="*/ 4765285 w 5721090"/>
              <a:gd name="connsiteY10" fmla="*/ 372428 h 372428"/>
              <a:gd name="connsiteX11" fmla="*/ 4744330 w 5721090"/>
              <a:gd name="connsiteY11" fmla="*/ 263843 h 372428"/>
              <a:gd name="connsiteX12" fmla="*/ 4518588 w 5721090"/>
              <a:gd name="connsiteY12" fmla="*/ 263843 h 372428"/>
              <a:gd name="connsiteX13" fmla="*/ 4489060 w 5721090"/>
              <a:gd name="connsiteY13" fmla="*/ 322898 h 372428"/>
              <a:gd name="connsiteX14" fmla="*/ 4453817 w 5721090"/>
              <a:gd name="connsiteY14" fmla="*/ 129540 h 372428"/>
              <a:gd name="connsiteX15" fmla="*/ 4410955 w 5721090"/>
              <a:gd name="connsiteY15" fmla="*/ 263843 h 372428"/>
              <a:gd name="connsiteX16" fmla="*/ 4324277 w 5721090"/>
              <a:gd name="connsiteY16" fmla="*/ 263843 h 372428"/>
              <a:gd name="connsiteX17" fmla="*/ 4299513 w 5721090"/>
              <a:gd name="connsiteY17" fmla="*/ 300990 h 372428"/>
              <a:gd name="connsiteX18" fmla="*/ 4273795 w 5721090"/>
              <a:gd name="connsiteY18" fmla="*/ 254318 h 372428"/>
              <a:gd name="connsiteX19" fmla="*/ 4240457 w 5721090"/>
              <a:gd name="connsiteY19" fmla="*/ 315278 h 372428"/>
              <a:gd name="connsiteX20" fmla="*/ 4209025 w 5721090"/>
              <a:gd name="connsiteY20" fmla="*/ 51435 h 372428"/>
              <a:gd name="connsiteX21" fmla="*/ 4168067 w 5721090"/>
              <a:gd name="connsiteY21" fmla="*/ 356235 h 372428"/>
              <a:gd name="connsiteX22" fmla="*/ 4140445 w 5721090"/>
              <a:gd name="connsiteY22" fmla="*/ 263843 h 372428"/>
              <a:gd name="connsiteX23" fmla="*/ 4070913 w 5721090"/>
              <a:gd name="connsiteY23" fmla="*/ 263843 h 372428"/>
              <a:gd name="connsiteX24" fmla="*/ 4042338 w 5721090"/>
              <a:gd name="connsiteY24" fmla="*/ 216218 h 372428"/>
              <a:gd name="connsiteX25" fmla="*/ 4009952 w 5721090"/>
              <a:gd name="connsiteY25" fmla="*/ 263843 h 372428"/>
              <a:gd name="connsiteX26" fmla="*/ 0 w 5721090"/>
              <a:gd name="connsiteY26" fmla="*/ 269478 h 372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721090" h="372428">
                <a:moveTo>
                  <a:pt x="5721090" y="258207"/>
                </a:moveTo>
                <a:lnTo>
                  <a:pt x="5117710" y="263843"/>
                </a:lnTo>
                <a:lnTo>
                  <a:pt x="5090088" y="301943"/>
                </a:lnTo>
                <a:lnTo>
                  <a:pt x="5050082" y="132398"/>
                </a:lnTo>
                <a:lnTo>
                  <a:pt x="5013888" y="263843"/>
                </a:lnTo>
                <a:lnTo>
                  <a:pt x="4926257" y="263843"/>
                </a:lnTo>
                <a:lnTo>
                  <a:pt x="4912922" y="314325"/>
                </a:lnTo>
                <a:lnTo>
                  <a:pt x="4889110" y="256223"/>
                </a:lnTo>
                <a:lnTo>
                  <a:pt x="4865297" y="300990"/>
                </a:lnTo>
                <a:lnTo>
                  <a:pt x="4820530" y="0"/>
                </a:lnTo>
                <a:lnTo>
                  <a:pt x="4765285" y="372428"/>
                </a:lnTo>
                <a:lnTo>
                  <a:pt x="4744330" y="263843"/>
                </a:lnTo>
                <a:lnTo>
                  <a:pt x="4518588" y="263843"/>
                </a:lnTo>
                <a:lnTo>
                  <a:pt x="4489060" y="322898"/>
                </a:lnTo>
                <a:lnTo>
                  <a:pt x="4453817" y="129540"/>
                </a:lnTo>
                <a:lnTo>
                  <a:pt x="4410955" y="263843"/>
                </a:lnTo>
                <a:lnTo>
                  <a:pt x="4324277" y="263843"/>
                </a:lnTo>
                <a:lnTo>
                  <a:pt x="4299513" y="300990"/>
                </a:lnTo>
                <a:lnTo>
                  <a:pt x="4273795" y="254318"/>
                </a:lnTo>
                <a:lnTo>
                  <a:pt x="4240457" y="315278"/>
                </a:lnTo>
                <a:lnTo>
                  <a:pt x="4209025" y="51435"/>
                </a:lnTo>
                <a:lnTo>
                  <a:pt x="4168067" y="356235"/>
                </a:lnTo>
                <a:lnTo>
                  <a:pt x="4140445" y="263843"/>
                </a:lnTo>
                <a:lnTo>
                  <a:pt x="4070913" y="263843"/>
                </a:lnTo>
                <a:lnTo>
                  <a:pt x="4042338" y="216218"/>
                </a:lnTo>
                <a:lnTo>
                  <a:pt x="4009952" y="263843"/>
                </a:lnTo>
                <a:lnTo>
                  <a:pt x="0" y="269478"/>
                </a:lnTo>
              </a:path>
            </a:pathLst>
          </a:custGeom>
          <a:noFill/>
          <a:ln w="28575" cap="rnd">
            <a:solidFill>
              <a:schemeClr val="accent1"/>
            </a:solidFill>
            <a:prstDash val="solid"/>
            <a:round/>
          </a:ln>
        </p:spPr>
        <p:txBody>
          <a:bodyPr rtlCol="0" anchor="ctr"/>
          <a:lstStyle/>
          <a:p>
            <a:endParaRPr lang="en-US"/>
          </a:p>
        </p:txBody>
      </p:sp>
    </p:spTree>
    <p:extLst>
      <p:ext uri="{BB962C8B-B14F-4D97-AF65-F5344CB8AC3E}">
        <p14:creationId xmlns:p14="http://schemas.microsoft.com/office/powerpoint/2010/main" val="321167764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27_Images &amp; Contents Layout">
    <p:spTree>
      <p:nvGrpSpPr>
        <p:cNvPr id="1" name=""/>
        <p:cNvGrpSpPr/>
        <p:nvPr/>
      </p:nvGrpSpPr>
      <p:grpSpPr>
        <a:xfrm>
          <a:off x="0" y="0"/>
          <a:ext cx="0" cy="0"/>
          <a:chOff x="0" y="0"/>
          <a:chExt cx="0" cy="0"/>
        </a:xfrm>
      </p:grpSpPr>
      <p:sp>
        <p:nvSpPr>
          <p:cNvPr id="13" name="Rectangle 6">
            <a:extLst>
              <a:ext uri="{FF2B5EF4-FFF2-40B4-BE49-F238E27FC236}">
                <a16:creationId xmlns:a16="http://schemas.microsoft.com/office/drawing/2014/main" id="{72920181-2924-4E1F-891D-E75A99509C25}"/>
              </a:ext>
            </a:extLst>
          </p:cNvPr>
          <p:cNvSpPr/>
          <p:nvPr userDrawn="1"/>
        </p:nvSpPr>
        <p:spPr>
          <a:xfrm>
            <a:off x="-1" y="0"/>
            <a:ext cx="428723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6" name="Picture Placeholder 5"/>
          <p:cNvSpPr>
            <a:spLocks noGrp="1"/>
          </p:cNvSpPr>
          <p:nvPr>
            <p:ph type="pic" sz="quarter" idx="10" hasCustomPrompt="1"/>
          </p:nvPr>
        </p:nvSpPr>
        <p:spPr>
          <a:xfrm>
            <a:off x="3205315" y="535021"/>
            <a:ext cx="3889913" cy="3542051"/>
          </a:xfrm>
          <a:prstGeom prst="rect">
            <a:avLst/>
          </a:prstGeom>
          <a:solidFill>
            <a:schemeClr val="bg1">
              <a:lumMod val="95000"/>
            </a:schemeClr>
          </a:solidFill>
        </p:spPr>
        <p:txBody>
          <a:bodyPr tIns="540000" anchor="ctr"/>
          <a:lstStyle>
            <a:lvl1pPr marL="0" marR="0" indent="0" algn="ctr" defTabSz="914400" rtl="0" eaLnBrk="1" fontAlgn="auto" latinLnBrk="1" hangingPunct="1">
              <a:lnSpc>
                <a:spcPct val="100000"/>
              </a:lnSpc>
              <a:spcBef>
                <a:spcPct val="20000"/>
              </a:spcBef>
              <a:spcAft>
                <a:spcPts val="0"/>
              </a:spcAft>
              <a:buClrTx/>
              <a:buSzTx/>
              <a:buFont typeface="Arial" pitchFamily="34" charset="0"/>
              <a:buNone/>
              <a:tabLst/>
              <a:defRPr sz="1200">
                <a:latin typeface="+mn-lt"/>
                <a:cs typeface="Arial" pitchFamily="34" charset="0"/>
              </a:defRPr>
            </a:lvl1pPr>
          </a:lstStyle>
          <a:p>
            <a:r>
              <a:rPr lang="en-US" altLang="ko-KR" dirty="0"/>
              <a:t>Insert Your Image</a:t>
            </a:r>
            <a:endParaRPr lang="ko-KR" altLang="en-US" dirty="0"/>
          </a:p>
          <a:p>
            <a:endParaRPr lang="ko-KR" altLang="en-US" dirty="0"/>
          </a:p>
        </p:txBody>
      </p:sp>
      <p:sp>
        <p:nvSpPr>
          <p:cNvPr id="16" name="Picture Placeholder 5"/>
          <p:cNvSpPr>
            <a:spLocks noGrp="1"/>
          </p:cNvSpPr>
          <p:nvPr>
            <p:ph type="pic" sz="quarter" idx="12" hasCustomPrompt="1"/>
          </p:nvPr>
        </p:nvSpPr>
        <p:spPr>
          <a:xfrm>
            <a:off x="7244568" y="2025072"/>
            <a:ext cx="2628000" cy="2052000"/>
          </a:xfrm>
          <a:prstGeom prst="rect">
            <a:avLst/>
          </a:prstGeom>
          <a:solidFill>
            <a:schemeClr val="bg1">
              <a:lumMod val="95000"/>
            </a:schemeClr>
          </a:solidFill>
        </p:spPr>
        <p:txBody>
          <a:bodyPr tIns="360000" anchor="ctr"/>
          <a:lstStyle>
            <a:lvl1pPr marL="0" marR="0" indent="0" algn="ctr" defTabSz="914400" rtl="0" eaLnBrk="1" fontAlgn="auto" latinLnBrk="1" hangingPunct="1">
              <a:lnSpc>
                <a:spcPct val="100000"/>
              </a:lnSpc>
              <a:spcBef>
                <a:spcPct val="20000"/>
              </a:spcBef>
              <a:spcAft>
                <a:spcPts val="0"/>
              </a:spcAft>
              <a:buClrTx/>
              <a:buSzTx/>
              <a:buFont typeface="Arial" pitchFamily="34" charset="0"/>
              <a:buNone/>
              <a:tabLst/>
              <a:defRPr sz="1200">
                <a:latin typeface="+mn-lt"/>
                <a:cs typeface="Arial" pitchFamily="34" charset="0"/>
              </a:defRPr>
            </a:lvl1pPr>
          </a:lstStyle>
          <a:p>
            <a:r>
              <a:rPr lang="en-US" altLang="ko-KR" dirty="0"/>
              <a:t>Insert Your Image</a:t>
            </a:r>
            <a:endParaRPr lang="ko-KR" altLang="en-US" dirty="0"/>
          </a:p>
          <a:p>
            <a:endParaRPr lang="ko-KR" altLang="en-US" dirty="0"/>
          </a:p>
        </p:txBody>
      </p:sp>
      <p:sp>
        <p:nvSpPr>
          <p:cNvPr id="14" name="Picture Placeholder 5"/>
          <p:cNvSpPr>
            <a:spLocks noGrp="1"/>
          </p:cNvSpPr>
          <p:nvPr>
            <p:ph type="pic" sz="quarter" idx="11" hasCustomPrompt="1"/>
          </p:nvPr>
        </p:nvSpPr>
        <p:spPr>
          <a:xfrm>
            <a:off x="4467228" y="4260714"/>
            <a:ext cx="2628000" cy="2052000"/>
          </a:xfrm>
          <a:prstGeom prst="rect">
            <a:avLst/>
          </a:prstGeom>
          <a:solidFill>
            <a:schemeClr val="bg1">
              <a:lumMod val="95000"/>
            </a:schemeClr>
          </a:solidFill>
        </p:spPr>
        <p:txBody>
          <a:bodyPr tIns="360000" anchor="ctr"/>
          <a:lstStyle>
            <a:lvl1pPr marL="0" marR="0" indent="0" algn="ctr" defTabSz="914400" rtl="0" eaLnBrk="1" fontAlgn="auto" latinLnBrk="1" hangingPunct="1">
              <a:lnSpc>
                <a:spcPct val="100000"/>
              </a:lnSpc>
              <a:spcBef>
                <a:spcPct val="20000"/>
              </a:spcBef>
              <a:spcAft>
                <a:spcPts val="0"/>
              </a:spcAft>
              <a:buClrTx/>
              <a:buSzTx/>
              <a:buFont typeface="Arial" pitchFamily="34" charset="0"/>
              <a:buNone/>
              <a:tabLst/>
              <a:defRPr sz="1200">
                <a:latin typeface="+mn-lt"/>
                <a:cs typeface="Arial" pitchFamily="34" charset="0"/>
              </a:defRPr>
            </a:lvl1pPr>
          </a:lstStyle>
          <a:p>
            <a:r>
              <a:rPr lang="en-US" altLang="ko-KR" dirty="0"/>
              <a:t>Insert Your Image</a:t>
            </a:r>
            <a:endParaRPr lang="ko-KR" altLang="en-US" dirty="0"/>
          </a:p>
          <a:p>
            <a:endParaRPr lang="ko-KR" altLang="en-US" dirty="0"/>
          </a:p>
        </p:txBody>
      </p:sp>
    </p:spTree>
    <p:extLst>
      <p:ext uri="{BB962C8B-B14F-4D97-AF65-F5344CB8AC3E}">
        <p14:creationId xmlns:p14="http://schemas.microsoft.com/office/powerpoint/2010/main" val="82140597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5_캡션 있는 콘텐츠">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42ADD304-27A2-4440-9E8E-8F11D3F9CA18}"/>
              </a:ext>
            </a:extLst>
          </p:cNvPr>
          <p:cNvSpPr>
            <a:spLocks noGrp="1"/>
          </p:cNvSpPr>
          <p:nvPr>
            <p:ph type="pic" idx="16" hasCustomPrompt="1"/>
          </p:nvPr>
        </p:nvSpPr>
        <p:spPr>
          <a:xfrm>
            <a:off x="0" y="0"/>
            <a:ext cx="8265502" cy="6858000"/>
          </a:xfrm>
          <a:custGeom>
            <a:avLst/>
            <a:gdLst>
              <a:gd name="connsiteX0" fmla="*/ 5195456 w 8265502"/>
              <a:gd name="connsiteY0" fmla="*/ 6338077 h 6858000"/>
              <a:gd name="connsiteX1" fmla="*/ 5918072 w 8265502"/>
              <a:gd name="connsiteY1" fmla="*/ 6338077 h 6858000"/>
              <a:gd name="connsiteX2" fmla="*/ 6178034 w 8265502"/>
              <a:gd name="connsiteY2" fmla="*/ 6858000 h 6858000"/>
              <a:gd name="connsiteX3" fmla="*/ 4935495 w 8265502"/>
              <a:gd name="connsiteY3" fmla="*/ 6858000 h 6858000"/>
              <a:gd name="connsiteX4" fmla="*/ 3119745 w 8265502"/>
              <a:gd name="connsiteY4" fmla="*/ 6338077 h 6858000"/>
              <a:gd name="connsiteX5" fmla="*/ 3842362 w 8265502"/>
              <a:gd name="connsiteY5" fmla="*/ 6338077 h 6858000"/>
              <a:gd name="connsiteX6" fmla="*/ 4102323 w 8265502"/>
              <a:gd name="connsiteY6" fmla="*/ 6858000 h 6858000"/>
              <a:gd name="connsiteX7" fmla="*/ 2859785 w 8265502"/>
              <a:gd name="connsiteY7" fmla="*/ 6858000 h 6858000"/>
              <a:gd name="connsiteX8" fmla="*/ 1044037 w 8265502"/>
              <a:gd name="connsiteY8" fmla="*/ 6338077 h 6858000"/>
              <a:gd name="connsiteX9" fmla="*/ 1766653 w 8265502"/>
              <a:gd name="connsiteY9" fmla="*/ 6338077 h 6858000"/>
              <a:gd name="connsiteX10" fmla="*/ 2026615 w 8265502"/>
              <a:gd name="connsiteY10" fmla="*/ 6858000 h 6858000"/>
              <a:gd name="connsiteX11" fmla="*/ 784076 w 8265502"/>
              <a:gd name="connsiteY11" fmla="*/ 6858000 h 6858000"/>
              <a:gd name="connsiteX12" fmla="*/ 3179 w 8265502"/>
              <a:gd name="connsiteY12" fmla="*/ 5766324 h 6858000"/>
              <a:gd name="connsiteX13" fmla="*/ 725796 w 8265502"/>
              <a:gd name="connsiteY13" fmla="*/ 5766324 h 6858000"/>
              <a:gd name="connsiteX14" fmla="*/ 999515 w 8265502"/>
              <a:gd name="connsiteY14" fmla="*/ 6313762 h 6858000"/>
              <a:gd name="connsiteX15" fmla="*/ 727396 w 8265502"/>
              <a:gd name="connsiteY15" fmla="*/ 6858000 h 6858000"/>
              <a:gd name="connsiteX16" fmla="*/ 1580 w 8265502"/>
              <a:gd name="connsiteY16" fmla="*/ 6858000 h 6858000"/>
              <a:gd name="connsiteX17" fmla="*/ 0 w 8265502"/>
              <a:gd name="connsiteY17" fmla="*/ 6854841 h 6858000"/>
              <a:gd name="connsiteX18" fmla="*/ 0 w 8265502"/>
              <a:gd name="connsiteY18" fmla="*/ 5772682 h 6858000"/>
              <a:gd name="connsiteX19" fmla="*/ 6243369 w 8265502"/>
              <a:gd name="connsiteY19" fmla="*/ 5763125 h 6858000"/>
              <a:gd name="connsiteX20" fmla="*/ 6965986 w 8265502"/>
              <a:gd name="connsiteY20" fmla="*/ 5763125 h 6858000"/>
              <a:gd name="connsiteX21" fmla="*/ 7239705 w 8265502"/>
              <a:gd name="connsiteY21" fmla="*/ 6310563 h 6858000"/>
              <a:gd name="connsiteX22" fmla="*/ 6965986 w 8265502"/>
              <a:gd name="connsiteY22" fmla="*/ 6858000 h 6858000"/>
              <a:gd name="connsiteX23" fmla="*/ 6243369 w 8265502"/>
              <a:gd name="connsiteY23" fmla="*/ 6858000 h 6858000"/>
              <a:gd name="connsiteX24" fmla="*/ 5969650 w 8265502"/>
              <a:gd name="connsiteY24" fmla="*/ 6310563 h 6858000"/>
              <a:gd name="connsiteX25" fmla="*/ 4154596 w 8265502"/>
              <a:gd name="connsiteY25" fmla="*/ 5763125 h 6858000"/>
              <a:gd name="connsiteX26" fmla="*/ 4877213 w 8265502"/>
              <a:gd name="connsiteY26" fmla="*/ 5763125 h 6858000"/>
              <a:gd name="connsiteX27" fmla="*/ 5150931 w 8265502"/>
              <a:gd name="connsiteY27" fmla="*/ 6310563 h 6858000"/>
              <a:gd name="connsiteX28" fmla="*/ 4877213 w 8265502"/>
              <a:gd name="connsiteY28" fmla="*/ 6858000 h 6858000"/>
              <a:gd name="connsiteX29" fmla="*/ 4154596 w 8265502"/>
              <a:gd name="connsiteY29" fmla="*/ 6858000 h 6858000"/>
              <a:gd name="connsiteX30" fmla="*/ 3880878 w 8265502"/>
              <a:gd name="connsiteY30" fmla="*/ 6310563 h 6858000"/>
              <a:gd name="connsiteX31" fmla="*/ 2078889 w 8265502"/>
              <a:gd name="connsiteY31" fmla="*/ 5763125 h 6858000"/>
              <a:gd name="connsiteX32" fmla="*/ 2801506 w 8265502"/>
              <a:gd name="connsiteY32" fmla="*/ 5763125 h 6858000"/>
              <a:gd name="connsiteX33" fmla="*/ 3075225 w 8265502"/>
              <a:gd name="connsiteY33" fmla="*/ 6310563 h 6858000"/>
              <a:gd name="connsiteX34" fmla="*/ 2801506 w 8265502"/>
              <a:gd name="connsiteY34" fmla="*/ 6858000 h 6858000"/>
              <a:gd name="connsiteX35" fmla="*/ 2078889 w 8265502"/>
              <a:gd name="connsiteY35" fmla="*/ 6858000 h 6858000"/>
              <a:gd name="connsiteX36" fmla="*/ 1805170 w 8265502"/>
              <a:gd name="connsiteY36" fmla="*/ 6310563 h 6858000"/>
              <a:gd name="connsiteX37" fmla="*/ 3119748 w 8265502"/>
              <a:gd name="connsiteY37" fmla="*/ 5187603 h 6858000"/>
              <a:gd name="connsiteX38" fmla="*/ 3842364 w 8265502"/>
              <a:gd name="connsiteY38" fmla="*/ 5187603 h 6858000"/>
              <a:gd name="connsiteX39" fmla="*/ 4116083 w 8265502"/>
              <a:gd name="connsiteY39" fmla="*/ 5735041 h 6858000"/>
              <a:gd name="connsiteX40" fmla="*/ 3842364 w 8265502"/>
              <a:gd name="connsiteY40" fmla="*/ 6282478 h 6858000"/>
              <a:gd name="connsiteX41" fmla="*/ 3119748 w 8265502"/>
              <a:gd name="connsiteY41" fmla="*/ 6282478 h 6858000"/>
              <a:gd name="connsiteX42" fmla="*/ 2846030 w 8265502"/>
              <a:gd name="connsiteY42" fmla="*/ 5735041 h 6858000"/>
              <a:gd name="connsiteX43" fmla="*/ 1044038 w 8265502"/>
              <a:gd name="connsiteY43" fmla="*/ 5187603 h 6858000"/>
              <a:gd name="connsiteX44" fmla="*/ 1766654 w 8265502"/>
              <a:gd name="connsiteY44" fmla="*/ 5187603 h 6858000"/>
              <a:gd name="connsiteX45" fmla="*/ 2040373 w 8265502"/>
              <a:gd name="connsiteY45" fmla="*/ 5735041 h 6858000"/>
              <a:gd name="connsiteX46" fmla="*/ 1766654 w 8265502"/>
              <a:gd name="connsiteY46" fmla="*/ 6282478 h 6858000"/>
              <a:gd name="connsiteX47" fmla="*/ 1044038 w 8265502"/>
              <a:gd name="connsiteY47" fmla="*/ 6282478 h 6858000"/>
              <a:gd name="connsiteX48" fmla="*/ 770319 w 8265502"/>
              <a:gd name="connsiteY48" fmla="*/ 5735041 h 6858000"/>
              <a:gd name="connsiteX49" fmla="*/ 4159388 w 8265502"/>
              <a:gd name="connsiteY49" fmla="*/ 4628392 h 6858000"/>
              <a:gd name="connsiteX50" fmla="*/ 4877791 w 8265502"/>
              <a:gd name="connsiteY50" fmla="*/ 4628392 h 6858000"/>
              <a:gd name="connsiteX51" fmla="*/ 5149913 w 8265502"/>
              <a:gd name="connsiteY51" fmla="*/ 5172637 h 6858000"/>
              <a:gd name="connsiteX52" fmla="*/ 4877791 w 8265502"/>
              <a:gd name="connsiteY52" fmla="*/ 5716881 h 6858000"/>
              <a:gd name="connsiteX53" fmla="*/ 4159388 w 8265502"/>
              <a:gd name="connsiteY53" fmla="*/ 5716881 h 6858000"/>
              <a:gd name="connsiteX54" fmla="*/ 3887266 w 8265502"/>
              <a:gd name="connsiteY54" fmla="*/ 5172637 h 6858000"/>
              <a:gd name="connsiteX55" fmla="*/ 2078891 w 8265502"/>
              <a:gd name="connsiteY55" fmla="*/ 4612651 h 6858000"/>
              <a:gd name="connsiteX56" fmla="*/ 2801507 w 8265502"/>
              <a:gd name="connsiteY56" fmla="*/ 4612651 h 6858000"/>
              <a:gd name="connsiteX57" fmla="*/ 3075227 w 8265502"/>
              <a:gd name="connsiteY57" fmla="*/ 5160089 h 6858000"/>
              <a:gd name="connsiteX58" fmla="*/ 2801507 w 8265502"/>
              <a:gd name="connsiteY58" fmla="*/ 5707526 h 6858000"/>
              <a:gd name="connsiteX59" fmla="*/ 2078891 w 8265502"/>
              <a:gd name="connsiteY59" fmla="*/ 5707526 h 6858000"/>
              <a:gd name="connsiteX60" fmla="*/ 1805171 w 8265502"/>
              <a:gd name="connsiteY60" fmla="*/ 5160089 h 6858000"/>
              <a:gd name="connsiteX61" fmla="*/ 3182 w 8265502"/>
              <a:gd name="connsiteY61" fmla="*/ 4612651 h 6858000"/>
              <a:gd name="connsiteX62" fmla="*/ 725798 w 8265502"/>
              <a:gd name="connsiteY62" fmla="*/ 4612651 h 6858000"/>
              <a:gd name="connsiteX63" fmla="*/ 999517 w 8265502"/>
              <a:gd name="connsiteY63" fmla="*/ 5160089 h 6858000"/>
              <a:gd name="connsiteX64" fmla="*/ 725798 w 8265502"/>
              <a:gd name="connsiteY64" fmla="*/ 5707526 h 6858000"/>
              <a:gd name="connsiteX65" fmla="*/ 3182 w 8265502"/>
              <a:gd name="connsiteY65" fmla="*/ 5707526 h 6858000"/>
              <a:gd name="connsiteX66" fmla="*/ 0 w 8265502"/>
              <a:gd name="connsiteY66" fmla="*/ 5701162 h 6858000"/>
              <a:gd name="connsiteX67" fmla="*/ 0 w 8265502"/>
              <a:gd name="connsiteY67" fmla="*/ 4619015 h 6858000"/>
              <a:gd name="connsiteX68" fmla="*/ 5195456 w 8265502"/>
              <a:gd name="connsiteY68" fmla="*/ 4037129 h 6858000"/>
              <a:gd name="connsiteX69" fmla="*/ 5918073 w 8265502"/>
              <a:gd name="connsiteY69" fmla="*/ 4037129 h 6858000"/>
              <a:gd name="connsiteX70" fmla="*/ 6191792 w 8265502"/>
              <a:gd name="connsiteY70" fmla="*/ 4584567 h 6858000"/>
              <a:gd name="connsiteX71" fmla="*/ 5918073 w 8265502"/>
              <a:gd name="connsiteY71" fmla="*/ 5132004 h 6858000"/>
              <a:gd name="connsiteX72" fmla="*/ 5195456 w 8265502"/>
              <a:gd name="connsiteY72" fmla="*/ 5132004 h 6858000"/>
              <a:gd name="connsiteX73" fmla="*/ 4921737 w 8265502"/>
              <a:gd name="connsiteY73" fmla="*/ 4584567 h 6858000"/>
              <a:gd name="connsiteX74" fmla="*/ 3119750 w 8265502"/>
              <a:gd name="connsiteY74" fmla="*/ 4037129 h 6858000"/>
              <a:gd name="connsiteX75" fmla="*/ 3842365 w 8265502"/>
              <a:gd name="connsiteY75" fmla="*/ 4037129 h 6858000"/>
              <a:gd name="connsiteX76" fmla="*/ 4116084 w 8265502"/>
              <a:gd name="connsiteY76" fmla="*/ 4584567 h 6858000"/>
              <a:gd name="connsiteX77" fmla="*/ 3842365 w 8265502"/>
              <a:gd name="connsiteY77" fmla="*/ 5132004 h 6858000"/>
              <a:gd name="connsiteX78" fmla="*/ 3119750 w 8265502"/>
              <a:gd name="connsiteY78" fmla="*/ 5132004 h 6858000"/>
              <a:gd name="connsiteX79" fmla="*/ 2846030 w 8265502"/>
              <a:gd name="connsiteY79" fmla="*/ 4584567 h 6858000"/>
              <a:gd name="connsiteX80" fmla="*/ 1044040 w 8265502"/>
              <a:gd name="connsiteY80" fmla="*/ 4037129 h 6858000"/>
              <a:gd name="connsiteX81" fmla="*/ 1766657 w 8265502"/>
              <a:gd name="connsiteY81" fmla="*/ 4037129 h 6858000"/>
              <a:gd name="connsiteX82" fmla="*/ 2040376 w 8265502"/>
              <a:gd name="connsiteY82" fmla="*/ 4584567 h 6858000"/>
              <a:gd name="connsiteX83" fmla="*/ 1766657 w 8265502"/>
              <a:gd name="connsiteY83" fmla="*/ 5132004 h 6858000"/>
              <a:gd name="connsiteX84" fmla="*/ 1044040 w 8265502"/>
              <a:gd name="connsiteY84" fmla="*/ 5132004 h 6858000"/>
              <a:gd name="connsiteX85" fmla="*/ 770321 w 8265502"/>
              <a:gd name="connsiteY85" fmla="*/ 4584567 h 6858000"/>
              <a:gd name="connsiteX86" fmla="*/ 4159387 w 8265502"/>
              <a:gd name="connsiteY86" fmla="*/ 3463221 h 6858000"/>
              <a:gd name="connsiteX87" fmla="*/ 4877790 w 8265502"/>
              <a:gd name="connsiteY87" fmla="*/ 3463221 h 6858000"/>
              <a:gd name="connsiteX88" fmla="*/ 5149912 w 8265502"/>
              <a:gd name="connsiteY88" fmla="*/ 4007466 h 6858000"/>
              <a:gd name="connsiteX89" fmla="*/ 4877790 w 8265502"/>
              <a:gd name="connsiteY89" fmla="*/ 4551710 h 6858000"/>
              <a:gd name="connsiteX90" fmla="*/ 4159387 w 8265502"/>
              <a:gd name="connsiteY90" fmla="*/ 4551710 h 6858000"/>
              <a:gd name="connsiteX91" fmla="*/ 3887265 w 8265502"/>
              <a:gd name="connsiteY91" fmla="*/ 4007466 h 6858000"/>
              <a:gd name="connsiteX92" fmla="*/ 2078891 w 8265502"/>
              <a:gd name="connsiteY92" fmla="*/ 3458978 h 6858000"/>
              <a:gd name="connsiteX93" fmla="*/ 2801507 w 8265502"/>
              <a:gd name="connsiteY93" fmla="*/ 3458978 h 6858000"/>
              <a:gd name="connsiteX94" fmla="*/ 3075227 w 8265502"/>
              <a:gd name="connsiteY94" fmla="*/ 4006416 h 6858000"/>
              <a:gd name="connsiteX95" fmla="*/ 2801507 w 8265502"/>
              <a:gd name="connsiteY95" fmla="*/ 4553853 h 6858000"/>
              <a:gd name="connsiteX96" fmla="*/ 2078891 w 8265502"/>
              <a:gd name="connsiteY96" fmla="*/ 4553853 h 6858000"/>
              <a:gd name="connsiteX97" fmla="*/ 1805171 w 8265502"/>
              <a:gd name="connsiteY97" fmla="*/ 4006416 h 6858000"/>
              <a:gd name="connsiteX98" fmla="*/ 3182 w 8265502"/>
              <a:gd name="connsiteY98" fmla="*/ 3458978 h 6858000"/>
              <a:gd name="connsiteX99" fmla="*/ 725798 w 8265502"/>
              <a:gd name="connsiteY99" fmla="*/ 3458978 h 6858000"/>
              <a:gd name="connsiteX100" fmla="*/ 999517 w 8265502"/>
              <a:gd name="connsiteY100" fmla="*/ 4006416 h 6858000"/>
              <a:gd name="connsiteX101" fmla="*/ 725798 w 8265502"/>
              <a:gd name="connsiteY101" fmla="*/ 4553853 h 6858000"/>
              <a:gd name="connsiteX102" fmla="*/ 3182 w 8265502"/>
              <a:gd name="connsiteY102" fmla="*/ 4553853 h 6858000"/>
              <a:gd name="connsiteX103" fmla="*/ 0 w 8265502"/>
              <a:gd name="connsiteY103" fmla="*/ 4547489 h 6858000"/>
              <a:gd name="connsiteX104" fmla="*/ 0 w 8265502"/>
              <a:gd name="connsiteY104" fmla="*/ 3465342 h 6858000"/>
              <a:gd name="connsiteX105" fmla="*/ 1044040 w 8265502"/>
              <a:gd name="connsiteY105" fmla="*/ 2883459 h 6858000"/>
              <a:gd name="connsiteX106" fmla="*/ 1766657 w 8265502"/>
              <a:gd name="connsiteY106" fmla="*/ 2883459 h 6858000"/>
              <a:gd name="connsiteX107" fmla="*/ 2040376 w 8265502"/>
              <a:gd name="connsiteY107" fmla="*/ 3430894 h 6858000"/>
              <a:gd name="connsiteX108" fmla="*/ 1766657 w 8265502"/>
              <a:gd name="connsiteY108" fmla="*/ 3978331 h 6858000"/>
              <a:gd name="connsiteX109" fmla="*/ 1044040 w 8265502"/>
              <a:gd name="connsiteY109" fmla="*/ 3978331 h 6858000"/>
              <a:gd name="connsiteX110" fmla="*/ 770321 w 8265502"/>
              <a:gd name="connsiteY110" fmla="*/ 3430894 h 6858000"/>
              <a:gd name="connsiteX111" fmla="*/ 3119750 w 8265502"/>
              <a:gd name="connsiteY111" fmla="*/ 2883459 h 6858000"/>
              <a:gd name="connsiteX112" fmla="*/ 3842365 w 8265502"/>
              <a:gd name="connsiteY112" fmla="*/ 2883459 h 6858000"/>
              <a:gd name="connsiteX113" fmla="*/ 4116084 w 8265502"/>
              <a:gd name="connsiteY113" fmla="*/ 3430894 h 6858000"/>
              <a:gd name="connsiteX114" fmla="*/ 3842365 w 8265502"/>
              <a:gd name="connsiteY114" fmla="*/ 3978331 h 6858000"/>
              <a:gd name="connsiteX115" fmla="*/ 3119750 w 8265502"/>
              <a:gd name="connsiteY115" fmla="*/ 3978331 h 6858000"/>
              <a:gd name="connsiteX116" fmla="*/ 2846030 w 8265502"/>
              <a:gd name="connsiteY116" fmla="*/ 3430894 h 6858000"/>
              <a:gd name="connsiteX117" fmla="*/ 3182 w 8265502"/>
              <a:gd name="connsiteY117" fmla="*/ 2305308 h 6858000"/>
              <a:gd name="connsiteX118" fmla="*/ 725799 w 8265502"/>
              <a:gd name="connsiteY118" fmla="*/ 2305308 h 6858000"/>
              <a:gd name="connsiteX119" fmla="*/ 999517 w 8265502"/>
              <a:gd name="connsiteY119" fmla="*/ 2852746 h 6858000"/>
              <a:gd name="connsiteX120" fmla="*/ 725799 w 8265502"/>
              <a:gd name="connsiteY120" fmla="*/ 3400180 h 6858000"/>
              <a:gd name="connsiteX121" fmla="*/ 3182 w 8265502"/>
              <a:gd name="connsiteY121" fmla="*/ 3400180 h 6858000"/>
              <a:gd name="connsiteX122" fmla="*/ 0 w 8265502"/>
              <a:gd name="connsiteY122" fmla="*/ 3393816 h 6858000"/>
              <a:gd name="connsiteX123" fmla="*/ 0 w 8265502"/>
              <a:gd name="connsiteY123" fmla="*/ 2311672 h 6858000"/>
              <a:gd name="connsiteX124" fmla="*/ 2078891 w 8265502"/>
              <a:gd name="connsiteY124" fmla="*/ 2305306 h 6858000"/>
              <a:gd name="connsiteX125" fmla="*/ 2801507 w 8265502"/>
              <a:gd name="connsiteY125" fmla="*/ 2305306 h 6858000"/>
              <a:gd name="connsiteX126" fmla="*/ 3075227 w 8265502"/>
              <a:gd name="connsiteY126" fmla="*/ 2852744 h 6858000"/>
              <a:gd name="connsiteX127" fmla="*/ 2801507 w 8265502"/>
              <a:gd name="connsiteY127" fmla="*/ 3400179 h 6858000"/>
              <a:gd name="connsiteX128" fmla="*/ 2078891 w 8265502"/>
              <a:gd name="connsiteY128" fmla="*/ 3400179 h 6858000"/>
              <a:gd name="connsiteX129" fmla="*/ 1805171 w 8265502"/>
              <a:gd name="connsiteY129" fmla="*/ 2852744 h 6858000"/>
              <a:gd name="connsiteX130" fmla="*/ 4154597 w 8265502"/>
              <a:gd name="connsiteY130" fmla="*/ 2305305 h 6858000"/>
              <a:gd name="connsiteX131" fmla="*/ 4877214 w 8265502"/>
              <a:gd name="connsiteY131" fmla="*/ 2305305 h 6858000"/>
              <a:gd name="connsiteX132" fmla="*/ 5150933 w 8265502"/>
              <a:gd name="connsiteY132" fmla="*/ 2852744 h 6858000"/>
              <a:gd name="connsiteX133" fmla="*/ 4877214 w 8265502"/>
              <a:gd name="connsiteY133" fmla="*/ 3400179 h 6858000"/>
              <a:gd name="connsiteX134" fmla="*/ 4154597 w 8265502"/>
              <a:gd name="connsiteY134" fmla="*/ 3400179 h 6858000"/>
              <a:gd name="connsiteX135" fmla="*/ 3880879 w 8265502"/>
              <a:gd name="connsiteY135" fmla="*/ 2852744 h 6858000"/>
              <a:gd name="connsiteX136" fmla="*/ 5202046 w 8265502"/>
              <a:gd name="connsiteY136" fmla="*/ 1738266 h 6858000"/>
              <a:gd name="connsiteX137" fmla="*/ 5920449 w 8265502"/>
              <a:gd name="connsiteY137" fmla="*/ 1738266 h 6858000"/>
              <a:gd name="connsiteX138" fmla="*/ 6192571 w 8265502"/>
              <a:gd name="connsiteY138" fmla="*/ 2282511 h 6858000"/>
              <a:gd name="connsiteX139" fmla="*/ 5920449 w 8265502"/>
              <a:gd name="connsiteY139" fmla="*/ 2826755 h 6858000"/>
              <a:gd name="connsiteX140" fmla="*/ 5202046 w 8265502"/>
              <a:gd name="connsiteY140" fmla="*/ 2826755 h 6858000"/>
              <a:gd name="connsiteX141" fmla="*/ 4929924 w 8265502"/>
              <a:gd name="connsiteY141" fmla="*/ 2282511 h 6858000"/>
              <a:gd name="connsiteX142" fmla="*/ 1044040 w 8265502"/>
              <a:gd name="connsiteY142" fmla="*/ 1729785 h 6858000"/>
              <a:gd name="connsiteX143" fmla="*/ 1766657 w 8265502"/>
              <a:gd name="connsiteY143" fmla="*/ 1729785 h 6858000"/>
              <a:gd name="connsiteX144" fmla="*/ 2040376 w 8265502"/>
              <a:gd name="connsiteY144" fmla="*/ 2277224 h 6858000"/>
              <a:gd name="connsiteX145" fmla="*/ 1766657 w 8265502"/>
              <a:gd name="connsiteY145" fmla="*/ 2824659 h 6858000"/>
              <a:gd name="connsiteX146" fmla="*/ 1044040 w 8265502"/>
              <a:gd name="connsiteY146" fmla="*/ 2824659 h 6858000"/>
              <a:gd name="connsiteX147" fmla="*/ 770321 w 8265502"/>
              <a:gd name="connsiteY147" fmla="*/ 2277224 h 6858000"/>
              <a:gd name="connsiteX148" fmla="*/ 3119750 w 8265502"/>
              <a:gd name="connsiteY148" fmla="*/ 1729784 h 6858000"/>
              <a:gd name="connsiteX149" fmla="*/ 3842365 w 8265502"/>
              <a:gd name="connsiteY149" fmla="*/ 1729784 h 6858000"/>
              <a:gd name="connsiteX150" fmla="*/ 4116084 w 8265502"/>
              <a:gd name="connsiteY150" fmla="*/ 2277222 h 6858000"/>
              <a:gd name="connsiteX151" fmla="*/ 3842365 w 8265502"/>
              <a:gd name="connsiteY151" fmla="*/ 2824659 h 6858000"/>
              <a:gd name="connsiteX152" fmla="*/ 3119750 w 8265502"/>
              <a:gd name="connsiteY152" fmla="*/ 2824659 h 6858000"/>
              <a:gd name="connsiteX153" fmla="*/ 2846030 w 8265502"/>
              <a:gd name="connsiteY153" fmla="*/ 2277222 h 6858000"/>
              <a:gd name="connsiteX154" fmla="*/ 3182 w 8265502"/>
              <a:gd name="connsiteY154" fmla="*/ 1151633 h 6858000"/>
              <a:gd name="connsiteX155" fmla="*/ 725799 w 8265502"/>
              <a:gd name="connsiteY155" fmla="*/ 1151633 h 6858000"/>
              <a:gd name="connsiteX156" fmla="*/ 999517 w 8265502"/>
              <a:gd name="connsiteY156" fmla="*/ 1699071 h 6858000"/>
              <a:gd name="connsiteX157" fmla="*/ 725799 w 8265502"/>
              <a:gd name="connsiteY157" fmla="*/ 2246508 h 6858000"/>
              <a:gd name="connsiteX158" fmla="*/ 3182 w 8265502"/>
              <a:gd name="connsiteY158" fmla="*/ 2246508 h 6858000"/>
              <a:gd name="connsiteX159" fmla="*/ 0 w 8265502"/>
              <a:gd name="connsiteY159" fmla="*/ 2240144 h 6858000"/>
              <a:gd name="connsiteX160" fmla="*/ 0 w 8265502"/>
              <a:gd name="connsiteY160" fmla="*/ 1157997 h 6858000"/>
              <a:gd name="connsiteX161" fmla="*/ 2078891 w 8265502"/>
              <a:gd name="connsiteY161" fmla="*/ 1151632 h 6858000"/>
              <a:gd name="connsiteX162" fmla="*/ 2801507 w 8265502"/>
              <a:gd name="connsiteY162" fmla="*/ 1151632 h 6858000"/>
              <a:gd name="connsiteX163" fmla="*/ 3075227 w 8265502"/>
              <a:gd name="connsiteY163" fmla="*/ 1699069 h 6858000"/>
              <a:gd name="connsiteX164" fmla="*/ 2801507 w 8265502"/>
              <a:gd name="connsiteY164" fmla="*/ 2246507 h 6858000"/>
              <a:gd name="connsiteX165" fmla="*/ 2078891 w 8265502"/>
              <a:gd name="connsiteY165" fmla="*/ 2246507 h 6858000"/>
              <a:gd name="connsiteX166" fmla="*/ 1805172 w 8265502"/>
              <a:gd name="connsiteY166" fmla="*/ 1699069 h 6858000"/>
              <a:gd name="connsiteX167" fmla="*/ 4154597 w 8265502"/>
              <a:gd name="connsiteY167" fmla="*/ 1151631 h 6858000"/>
              <a:gd name="connsiteX168" fmla="*/ 4877214 w 8265502"/>
              <a:gd name="connsiteY168" fmla="*/ 1151631 h 6858000"/>
              <a:gd name="connsiteX169" fmla="*/ 5150933 w 8265502"/>
              <a:gd name="connsiteY169" fmla="*/ 1699069 h 6858000"/>
              <a:gd name="connsiteX170" fmla="*/ 4877214 w 8265502"/>
              <a:gd name="connsiteY170" fmla="*/ 2246506 h 6858000"/>
              <a:gd name="connsiteX171" fmla="*/ 4154597 w 8265502"/>
              <a:gd name="connsiteY171" fmla="*/ 2246506 h 6858000"/>
              <a:gd name="connsiteX172" fmla="*/ 3880879 w 8265502"/>
              <a:gd name="connsiteY172" fmla="*/ 1699069 h 6858000"/>
              <a:gd name="connsiteX173" fmla="*/ 1044040 w 8265502"/>
              <a:gd name="connsiteY173" fmla="*/ 576110 h 6858000"/>
              <a:gd name="connsiteX174" fmla="*/ 1766657 w 8265502"/>
              <a:gd name="connsiteY174" fmla="*/ 576110 h 6858000"/>
              <a:gd name="connsiteX175" fmla="*/ 2040377 w 8265502"/>
              <a:gd name="connsiteY175" fmla="*/ 1123549 h 6858000"/>
              <a:gd name="connsiteX176" fmla="*/ 1766657 w 8265502"/>
              <a:gd name="connsiteY176" fmla="*/ 1670985 h 6858000"/>
              <a:gd name="connsiteX177" fmla="*/ 1044040 w 8265502"/>
              <a:gd name="connsiteY177" fmla="*/ 1670985 h 6858000"/>
              <a:gd name="connsiteX178" fmla="*/ 770321 w 8265502"/>
              <a:gd name="connsiteY178" fmla="*/ 1123549 h 6858000"/>
              <a:gd name="connsiteX179" fmla="*/ 3119750 w 8265502"/>
              <a:gd name="connsiteY179" fmla="*/ 576109 h 6858000"/>
              <a:gd name="connsiteX180" fmla="*/ 3842365 w 8265502"/>
              <a:gd name="connsiteY180" fmla="*/ 576109 h 6858000"/>
              <a:gd name="connsiteX181" fmla="*/ 4116084 w 8265502"/>
              <a:gd name="connsiteY181" fmla="*/ 1123547 h 6858000"/>
              <a:gd name="connsiteX182" fmla="*/ 3842365 w 8265502"/>
              <a:gd name="connsiteY182" fmla="*/ 1670984 h 6858000"/>
              <a:gd name="connsiteX183" fmla="*/ 3119750 w 8265502"/>
              <a:gd name="connsiteY183" fmla="*/ 1670984 h 6858000"/>
              <a:gd name="connsiteX184" fmla="*/ 2846030 w 8265502"/>
              <a:gd name="connsiteY184" fmla="*/ 1123547 h 6858000"/>
              <a:gd name="connsiteX185" fmla="*/ 5195456 w 8265502"/>
              <a:gd name="connsiteY185" fmla="*/ 576108 h 6858000"/>
              <a:gd name="connsiteX186" fmla="*/ 5918073 w 8265502"/>
              <a:gd name="connsiteY186" fmla="*/ 576108 h 6858000"/>
              <a:gd name="connsiteX187" fmla="*/ 6191792 w 8265502"/>
              <a:gd name="connsiteY187" fmla="*/ 1123546 h 6858000"/>
              <a:gd name="connsiteX188" fmla="*/ 5918073 w 8265502"/>
              <a:gd name="connsiteY188" fmla="*/ 1670983 h 6858000"/>
              <a:gd name="connsiteX189" fmla="*/ 5195456 w 8265502"/>
              <a:gd name="connsiteY189" fmla="*/ 1670983 h 6858000"/>
              <a:gd name="connsiteX190" fmla="*/ 4921737 w 8265502"/>
              <a:gd name="connsiteY190" fmla="*/ 1123546 h 6858000"/>
              <a:gd name="connsiteX191" fmla="*/ 7025576 w 8265502"/>
              <a:gd name="connsiteY191" fmla="*/ 0 h 6858000"/>
              <a:gd name="connsiteX192" fmla="*/ 8265502 w 8265502"/>
              <a:gd name="connsiteY192" fmla="*/ 0 h 6858000"/>
              <a:gd name="connsiteX193" fmla="*/ 8006847 w 8265502"/>
              <a:gd name="connsiteY193" fmla="*/ 517308 h 6858000"/>
              <a:gd name="connsiteX194" fmla="*/ 7284230 w 8265502"/>
              <a:gd name="connsiteY194" fmla="*/ 517308 h 6858000"/>
              <a:gd name="connsiteX195" fmla="*/ 6242345 w 8265502"/>
              <a:gd name="connsiteY195" fmla="*/ 0 h 6858000"/>
              <a:gd name="connsiteX196" fmla="*/ 6967007 w 8265502"/>
              <a:gd name="connsiteY196" fmla="*/ 0 h 6858000"/>
              <a:gd name="connsiteX197" fmla="*/ 7239703 w 8265502"/>
              <a:gd name="connsiteY197" fmla="*/ 545393 h 6858000"/>
              <a:gd name="connsiteX198" fmla="*/ 6965984 w 8265502"/>
              <a:gd name="connsiteY198" fmla="*/ 1092830 h 6858000"/>
              <a:gd name="connsiteX199" fmla="*/ 6243367 w 8265502"/>
              <a:gd name="connsiteY199" fmla="*/ 1092830 h 6858000"/>
              <a:gd name="connsiteX200" fmla="*/ 5969648 w 8265502"/>
              <a:gd name="connsiteY200" fmla="*/ 545393 h 6858000"/>
              <a:gd name="connsiteX201" fmla="*/ 4936801 w 8265502"/>
              <a:gd name="connsiteY201" fmla="*/ 0 h 6858000"/>
              <a:gd name="connsiteX202" fmla="*/ 6176728 w 8265502"/>
              <a:gd name="connsiteY202" fmla="*/ 0 h 6858000"/>
              <a:gd name="connsiteX203" fmla="*/ 5918073 w 8265502"/>
              <a:gd name="connsiteY203" fmla="*/ 517309 h 6858000"/>
              <a:gd name="connsiteX204" fmla="*/ 5195456 w 8265502"/>
              <a:gd name="connsiteY204" fmla="*/ 517309 h 6858000"/>
              <a:gd name="connsiteX205" fmla="*/ 4153576 w 8265502"/>
              <a:gd name="connsiteY205" fmla="*/ 0 h 6858000"/>
              <a:gd name="connsiteX206" fmla="*/ 4878236 w 8265502"/>
              <a:gd name="connsiteY206" fmla="*/ 0 h 6858000"/>
              <a:gd name="connsiteX207" fmla="*/ 5150933 w 8265502"/>
              <a:gd name="connsiteY207" fmla="*/ 545395 h 6858000"/>
              <a:gd name="connsiteX208" fmla="*/ 4877214 w 8265502"/>
              <a:gd name="connsiteY208" fmla="*/ 1092832 h 6858000"/>
              <a:gd name="connsiteX209" fmla="*/ 4154597 w 8265502"/>
              <a:gd name="connsiteY209" fmla="*/ 1092832 h 6858000"/>
              <a:gd name="connsiteX210" fmla="*/ 3880879 w 8265502"/>
              <a:gd name="connsiteY210" fmla="*/ 545395 h 6858000"/>
              <a:gd name="connsiteX211" fmla="*/ 2861095 w 8265502"/>
              <a:gd name="connsiteY211" fmla="*/ 0 h 6858000"/>
              <a:gd name="connsiteX212" fmla="*/ 4101020 w 8265502"/>
              <a:gd name="connsiteY212" fmla="*/ 0 h 6858000"/>
              <a:gd name="connsiteX213" fmla="*/ 3842365 w 8265502"/>
              <a:gd name="connsiteY213" fmla="*/ 517310 h 6858000"/>
              <a:gd name="connsiteX214" fmla="*/ 3119750 w 8265502"/>
              <a:gd name="connsiteY214" fmla="*/ 517310 h 6858000"/>
              <a:gd name="connsiteX215" fmla="*/ 2077870 w 8265502"/>
              <a:gd name="connsiteY215" fmla="*/ 0 h 6858000"/>
              <a:gd name="connsiteX216" fmla="*/ 2802528 w 8265502"/>
              <a:gd name="connsiteY216" fmla="*/ 0 h 6858000"/>
              <a:gd name="connsiteX217" fmla="*/ 3075227 w 8265502"/>
              <a:gd name="connsiteY217" fmla="*/ 545396 h 6858000"/>
              <a:gd name="connsiteX218" fmla="*/ 2801507 w 8265502"/>
              <a:gd name="connsiteY218" fmla="*/ 1092833 h 6858000"/>
              <a:gd name="connsiteX219" fmla="*/ 2078891 w 8265502"/>
              <a:gd name="connsiteY219" fmla="*/ 1092833 h 6858000"/>
              <a:gd name="connsiteX220" fmla="*/ 1805172 w 8265502"/>
              <a:gd name="connsiteY220" fmla="*/ 545396 h 6858000"/>
              <a:gd name="connsiteX221" fmla="*/ 785384 w 8265502"/>
              <a:gd name="connsiteY221" fmla="*/ 0 h 6858000"/>
              <a:gd name="connsiteX222" fmla="*/ 2025315 w 8265502"/>
              <a:gd name="connsiteY222" fmla="*/ 0 h 6858000"/>
              <a:gd name="connsiteX223" fmla="*/ 1766657 w 8265502"/>
              <a:gd name="connsiteY223" fmla="*/ 517311 h 6858000"/>
              <a:gd name="connsiteX224" fmla="*/ 1044040 w 8265502"/>
              <a:gd name="connsiteY224" fmla="*/ 517311 h 6858000"/>
              <a:gd name="connsiteX225" fmla="*/ 2162 w 8265502"/>
              <a:gd name="connsiteY225" fmla="*/ 0 h 6858000"/>
              <a:gd name="connsiteX226" fmla="*/ 726820 w 8265502"/>
              <a:gd name="connsiteY226" fmla="*/ 0 h 6858000"/>
              <a:gd name="connsiteX227" fmla="*/ 999517 w 8265502"/>
              <a:gd name="connsiteY227" fmla="*/ 545397 h 6858000"/>
              <a:gd name="connsiteX228" fmla="*/ 725799 w 8265502"/>
              <a:gd name="connsiteY228" fmla="*/ 1092834 h 6858000"/>
              <a:gd name="connsiteX229" fmla="*/ 3182 w 8265502"/>
              <a:gd name="connsiteY229" fmla="*/ 1092834 h 6858000"/>
              <a:gd name="connsiteX230" fmla="*/ 0 w 8265502"/>
              <a:gd name="connsiteY230" fmla="*/ 1086470 h 6858000"/>
              <a:gd name="connsiteX231" fmla="*/ 0 w 8265502"/>
              <a:gd name="connsiteY231" fmla="*/ 432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Lst>
            <a:rect l="l" t="t" r="r" b="b"/>
            <a:pathLst>
              <a:path w="8265502" h="6858000">
                <a:moveTo>
                  <a:pt x="5195456" y="6338077"/>
                </a:moveTo>
                <a:lnTo>
                  <a:pt x="5918072" y="6338077"/>
                </a:lnTo>
                <a:lnTo>
                  <a:pt x="6178034" y="6858000"/>
                </a:lnTo>
                <a:lnTo>
                  <a:pt x="4935495" y="6858000"/>
                </a:lnTo>
                <a:close/>
                <a:moveTo>
                  <a:pt x="3119745" y="6338077"/>
                </a:moveTo>
                <a:lnTo>
                  <a:pt x="3842362" y="6338077"/>
                </a:lnTo>
                <a:lnTo>
                  <a:pt x="4102323" y="6858000"/>
                </a:lnTo>
                <a:lnTo>
                  <a:pt x="2859785" y="6858000"/>
                </a:lnTo>
                <a:close/>
                <a:moveTo>
                  <a:pt x="1044037" y="6338077"/>
                </a:moveTo>
                <a:lnTo>
                  <a:pt x="1766653" y="6338077"/>
                </a:lnTo>
                <a:lnTo>
                  <a:pt x="2026615" y="6858000"/>
                </a:lnTo>
                <a:lnTo>
                  <a:pt x="784076" y="6858000"/>
                </a:lnTo>
                <a:close/>
                <a:moveTo>
                  <a:pt x="3179" y="5766324"/>
                </a:moveTo>
                <a:lnTo>
                  <a:pt x="725796" y="5766324"/>
                </a:lnTo>
                <a:lnTo>
                  <a:pt x="999515" y="6313762"/>
                </a:lnTo>
                <a:lnTo>
                  <a:pt x="727396" y="6858000"/>
                </a:lnTo>
                <a:lnTo>
                  <a:pt x="1580" y="6858000"/>
                </a:lnTo>
                <a:lnTo>
                  <a:pt x="0" y="6854841"/>
                </a:lnTo>
                <a:lnTo>
                  <a:pt x="0" y="5772682"/>
                </a:lnTo>
                <a:close/>
                <a:moveTo>
                  <a:pt x="6243369" y="5763125"/>
                </a:moveTo>
                <a:lnTo>
                  <a:pt x="6965986" y="5763125"/>
                </a:lnTo>
                <a:lnTo>
                  <a:pt x="7239705" y="6310563"/>
                </a:lnTo>
                <a:lnTo>
                  <a:pt x="6965986" y="6858000"/>
                </a:lnTo>
                <a:lnTo>
                  <a:pt x="6243369" y="6858000"/>
                </a:lnTo>
                <a:lnTo>
                  <a:pt x="5969650" y="6310563"/>
                </a:lnTo>
                <a:close/>
                <a:moveTo>
                  <a:pt x="4154596" y="5763125"/>
                </a:moveTo>
                <a:lnTo>
                  <a:pt x="4877213" y="5763125"/>
                </a:lnTo>
                <a:lnTo>
                  <a:pt x="5150931" y="6310563"/>
                </a:lnTo>
                <a:lnTo>
                  <a:pt x="4877213" y="6858000"/>
                </a:lnTo>
                <a:lnTo>
                  <a:pt x="4154596" y="6858000"/>
                </a:lnTo>
                <a:lnTo>
                  <a:pt x="3880878" y="6310563"/>
                </a:lnTo>
                <a:close/>
                <a:moveTo>
                  <a:pt x="2078889" y="5763125"/>
                </a:moveTo>
                <a:lnTo>
                  <a:pt x="2801506" y="5763125"/>
                </a:lnTo>
                <a:lnTo>
                  <a:pt x="3075225" y="6310563"/>
                </a:lnTo>
                <a:lnTo>
                  <a:pt x="2801506" y="6858000"/>
                </a:lnTo>
                <a:lnTo>
                  <a:pt x="2078889" y="6858000"/>
                </a:lnTo>
                <a:lnTo>
                  <a:pt x="1805170" y="6310563"/>
                </a:lnTo>
                <a:close/>
                <a:moveTo>
                  <a:pt x="3119748" y="5187603"/>
                </a:moveTo>
                <a:lnTo>
                  <a:pt x="3842364" y="5187603"/>
                </a:lnTo>
                <a:lnTo>
                  <a:pt x="4116083" y="5735041"/>
                </a:lnTo>
                <a:lnTo>
                  <a:pt x="3842364" y="6282478"/>
                </a:lnTo>
                <a:lnTo>
                  <a:pt x="3119748" y="6282478"/>
                </a:lnTo>
                <a:lnTo>
                  <a:pt x="2846030" y="5735041"/>
                </a:lnTo>
                <a:close/>
                <a:moveTo>
                  <a:pt x="1044038" y="5187603"/>
                </a:moveTo>
                <a:lnTo>
                  <a:pt x="1766654" y="5187603"/>
                </a:lnTo>
                <a:lnTo>
                  <a:pt x="2040373" y="5735041"/>
                </a:lnTo>
                <a:lnTo>
                  <a:pt x="1766654" y="6282478"/>
                </a:lnTo>
                <a:lnTo>
                  <a:pt x="1044038" y="6282478"/>
                </a:lnTo>
                <a:lnTo>
                  <a:pt x="770319" y="5735041"/>
                </a:lnTo>
                <a:close/>
                <a:moveTo>
                  <a:pt x="4159388" y="4628392"/>
                </a:moveTo>
                <a:lnTo>
                  <a:pt x="4877791" y="4628392"/>
                </a:lnTo>
                <a:lnTo>
                  <a:pt x="5149913" y="5172637"/>
                </a:lnTo>
                <a:lnTo>
                  <a:pt x="4877791" y="5716881"/>
                </a:lnTo>
                <a:lnTo>
                  <a:pt x="4159388" y="5716881"/>
                </a:lnTo>
                <a:lnTo>
                  <a:pt x="3887266" y="5172637"/>
                </a:lnTo>
                <a:close/>
                <a:moveTo>
                  <a:pt x="2078891" y="4612651"/>
                </a:moveTo>
                <a:lnTo>
                  <a:pt x="2801507" y="4612651"/>
                </a:lnTo>
                <a:lnTo>
                  <a:pt x="3075227" y="5160089"/>
                </a:lnTo>
                <a:lnTo>
                  <a:pt x="2801507" y="5707526"/>
                </a:lnTo>
                <a:lnTo>
                  <a:pt x="2078891" y="5707526"/>
                </a:lnTo>
                <a:lnTo>
                  <a:pt x="1805171" y="5160089"/>
                </a:lnTo>
                <a:close/>
                <a:moveTo>
                  <a:pt x="3182" y="4612651"/>
                </a:moveTo>
                <a:lnTo>
                  <a:pt x="725798" y="4612651"/>
                </a:lnTo>
                <a:lnTo>
                  <a:pt x="999517" y="5160089"/>
                </a:lnTo>
                <a:lnTo>
                  <a:pt x="725798" y="5707526"/>
                </a:lnTo>
                <a:lnTo>
                  <a:pt x="3182" y="5707526"/>
                </a:lnTo>
                <a:lnTo>
                  <a:pt x="0" y="5701162"/>
                </a:lnTo>
                <a:lnTo>
                  <a:pt x="0" y="4619015"/>
                </a:lnTo>
                <a:close/>
                <a:moveTo>
                  <a:pt x="5195456" y="4037129"/>
                </a:moveTo>
                <a:lnTo>
                  <a:pt x="5918073" y="4037129"/>
                </a:lnTo>
                <a:lnTo>
                  <a:pt x="6191792" y="4584567"/>
                </a:lnTo>
                <a:lnTo>
                  <a:pt x="5918073" y="5132004"/>
                </a:lnTo>
                <a:lnTo>
                  <a:pt x="5195456" y="5132004"/>
                </a:lnTo>
                <a:lnTo>
                  <a:pt x="4921737" y="4584567"/>
                </a:lnTo>
                <a:close/>
                <a:moveTo>
                  <a:pt x="3119750" y="4037129"/>
                </a:moveTo>
                <a:lnTo>
                  <a:pt x="3842365" y="4037129"/>
                </a:lnTo>
                <a:lnTo>
                  <a:pt x="4116084" y="4584567"/>
                </a:lnTo>
                <a:lnTo>
                  <a:pt x="3842365" y="5132004"/>
                </a:lnTo>
                <a:lnTo>
                  <a:pt x="3119750" y="5132004"/>
                </a:lnTo>
                <a:lnTo>
                  <a:pt x="2846030" y="4584567"/>
                </a:lnTo>
                <a:close/>
                <a:moveTo>
                  <a:pt x="1044040" y="4037129"/>
                </a:moveTo>
                <a:lnTo>
                  <a:pt x="1766657" y="4037129"/>
                </a:lnTo>
                <a:lnTo>
                  <a:pt x="2040376" y="4584567"/>
                </a:lnTo>
                <a:lnTo>
                  <a:pt x="1766657" y="5132004"/>
                </a:lnTo>
                <a:lnTo>
                  <a:pt x="1044040" y="5132004"/>
                </a:lnTo>
                <a:lnTo>
                  <a:pt x="770321" y="4584567"/>
                </a:lnTo>
                <a:close/>
                <a:moveTo>
                  <a:pt x="4159387" y="3463221"/>
                </a:moveTo>
                <a:lnTo>
                  <a:pt x="4877790" y="3463221"/>
                </a:lnTo>
                <a:lnTo>
                  <a:pt x="5149912" y="4007466"/>
                </a:lnTo>
                <a:lnTo>
                  <a:pt x="4877790" y="4551710"/>
                </a:lnTo>
                <a:lnTo>
                  <a:pt x="4159387" y="4551710"/>
                </a:lnTo>
                <a:lnTo>
                  <a:pt x="3887265" y="4007466"/>
                </a:lnTo>
                <a:close/>
                <a:moveTo>
                  <a:pt x="2078891" y="3458978"/>
                </a:moveTo>
                <a:lnTo>
                  <a:pt x="2801507" y="3458978"/>
                </a:lnTo>
                <a:lnTo>
                  <a:pt x="3075227" y="4006416"/>
                </a:lnTo>
                <a:lnTo>
                  <a:pt x="2801507" y="4553853"/>
                </a:lnTo>
                <a:lnTo>
                  <a:pt x="2078891" y="4553853"/>
                </a:lnTo>
                <a:lnTo>
                  <a:pt x="1805171" y="4006416"/>
                </a:lnTo>
                <a:close/>
                <a:moveTo>
                  <a:pt x="3182" y="3458978"/>
                </a:moveTo>
                <a:lnTo>
                  <a:pt x="725798" y="3458978"/>
                </a:lnTo>
                <a:lnTo>
                  <a:pt x="999517" y="4006416"/>
                </a:lnTo>
                <a:lnTo>
                  <a:pt x="725798" y="4553853"/>
                </a:lnTo>
                <a:lnTo>
                  <a:pt x="3182" y="4553853"/>
                </a:lnTo>
                <a:lnTo>
                  <a:pt x="0" y="4547489"/>
                </a:lnTo>
                <a:lnTo>
                  <a:pt x="0" y="3465342"/>
                </a:lnTo>
                <a:close/>
                <a:moveTo>
                  <a:pt x="1044040" y="2883459"/>
                </a:moveTo>
                <a:lnTo>
                  <a:pt x="1766657" y="2883459"/>
                </a:lnTo>
                <a:lnTo>
                  <a:pt x="2040376" y="3430894"/>
                </a:lnTo>
                <a:lnTo>
                  <a:pt x="1766657" y="3978331"/>
                </a:lnTo>
                <a:lnTo>
                  <a:pt x="1044040" y="3978331"/>
                </a:lnTo>
                <a:lnTo>
                  <a:pt x="770321" y="3430894"/>
                </a:lnTo>
                <a:close/>
                <a:moveTo>
                  <a:pt x="3119750" y="2883459"/>
                </a:moveTo>
                <a:lnTo>
                  <a:pt x="3842365" y="2883459"/>
                </a:lnTo>
                <a:lnTo>
                  <a:pt x="4116084" y="3430894"/>
                </a:lnTo>
                <a:lnTo>
                  <a:pt x="3842365" y="3978331"/>
                </a:lnTo>
                <a:lnTo>
                  <a:pt x="3119750" y="3978331"/>
                </a:lnTo>
                <a:lnTo>
                  <a:pt x="2846030" y="3430894"/>
                </a:lnTo>
                <a:close/>
                <a:moveTo>
                  <a:pt x="3182" y="2305308"/>
                </a:moveTo>
                <a:lnTo>
                  <a:pt x="725799" y="2305308"/>
                </a:lnTo>
                <a:lnTo>
                  <a:pt x="999517" y="2852746"/>
                </a:lnTo>
                <a:lnTo>
                  <a:pt x="725799" y="3400180"/>
                </a:lnTo>
                <a:lnTo>
                  <a:pt x="3182" y="3400180"/>
                </a:lnTo>
                <a:lnTo>
                  <a:pt x="0" y="3393816"/>
                </a:lnTo>
                <a:lnTo>
                  <a:pt x="0" y="2311672"/>
                </a:lnTo>
                <a:close/>
                <a:moveTo>
                  <a:pt x="2078891" y="2305306"/>
                </a:moveTo>
                <a:lnTo>
                  <a:pt x="2801507" y="2305306"/>
                </a:lnTo>
                <a:lnTo>
                  <a:pt x="3075227" y="2852744"/>
                </a:lnTo>
                <a:lnTo>
                  <a:pt x="2801507" y="3400179"/>
                </a:lnTo>
                <a:lnTo>
                  <a:pt x="2078891" y="3400179"/>
                </a:lnTo>
                <a:lnTo>
                  <a:pt x="1805171" y="2852744"/>
                </a:lnTo>
                <a:close/>
                <a:moveTo>
                  <a:pt x="4154597" y="2305305"/>
                </a:moveTo>
                <a:lnTo>
                  <a:pt x="4877214" y="2305305"/>
                </a:lnTo>
                <a:lnTo>
                  <a:pt x="5150933" y="2852744"/>
                </a:lnTo>
                <a:lnTo>
                  <a:pt x="4877214" y="3400179"/>
                </a:lnTo>
                <a:lnTo>
                  <a:pt x="4154597" y="3400179"/>
                </a:lnTo>
                <a:lnTo>
                  <a:pt x="3880879" y="2852744"/>
                </a:lnTo>
                <a:close/>
                <a:moveTo>
                  <a:pt x="5202046" y="1738266"/>
                </a:moveTo>
                <a:lnTo>
                  <a:pt x="5920449" y="1738266"/>
                </a:lnTo>
                <a:lnTo>
                  <a:pt x="6192571" y="2282511"/>
                </a:lnTo>
                <a:lnTo>
                  <a:pt x="5920449" y="2826755"/>
                </a:lnTo>
                <a:lnTo>
                  <a:pt x="5202046" y="2826755"/>
                </a:lnTo>
                <a:lnTo>
                  <a:pt x="4929924" y="2282511"/>
                </a:lnTo>
                <a:close/>
                <a:moveTo>
                  <a:pt x="1044040" y="1729785"/>
                </a:moveTo>
                <a:lnTo>
                  <a:pt x="1766657" y="1729785"/>
                </a:lnTo>
                <a:lnTo>
                  <a:pt x="2040376" y="2277224"/>
                </a:lnTo>
                <a:lnTo>
                  <a:pt x="1766657" y="2824659"/>
                </a:lnTo>
                <a:lnTo>
                  <a:pt x="1044040" y="2824659"/>
                </a:lnTo>
                <a:lnTo>
                  <a:pt x="770321" y="2277224"/>
                </a:lnTo>
                <a:close/>
                <a:moveTo>
                  <a:pt x="3119750" y="1729784"/>
                </a:moveTo>
                <a:lnTo>
                  <a:pt x="3842365" y="1729784"/>
                </a:lnTo>
                <a:lnTo>
                  <a:pt x="4116084" y="2277222"/>
                </a:lnTo>
                <a:lnTo>
                  <a:pt x="3842365" y="2824659"/>
                </a:lnTo>
                <a:lnTo>
                  <a:pt x="3119750" y="2824659"/>
                </a:lnTo>
                <a:lnTo>
                  <a:pt x="2846030" y="2277222"/>
                </a:lnTo>
                <a:close/>
                <a:moveTo>
                  <a:pt x="3182" y="1151633"/>
                </a:moveTo>
                <a:lnTo>
                  <a:pt x="725799" y="1151633"/>
                </a:lnTo>
                <a:lnTo>
                  <a:pt x="999517" y="1699071"/>
                </a:lnTo>
                <a:lnTo>
                  <a:pt x="725799" y="2246508"/>
                </a:lnTo>
                <a:lnTo>
                  <a:pt x="3182" y="2246508"/>
                </a:lnTo>
                <a:lnTo>
                  <a:pt x="0" y="2240144"/>
                </a:lnTo>
                <a:lnTo>
                  <a:pt x="0" y="1157997"/>
                </a:lnTo>
                <a:close/>
                <a:moveTo>
                  <a:pt x="2078891" y="1151632"/>
                </a:moveTo>
                <a:lnTo>
                  <a:pt x="2801507" y="1151632"/>
                </a:lnTo>
                <a:lnTo>
                  <a:pt x="3075227" y="1699069"/>
                </a:lnTo>
                <a:lnTo>
                  <a:pt x="2801507" y="2246507"/>
                </a:lnTo>
                <a:lnTo>
                  <a:pt x="2078891" y="2246507"/>
                </a:lnTo>
                <a:lnTo>
                  <a:pt x="1805172" y="1699069"/>
                </a:lnTo>
                <a:close/>
                <a:moveTo>
                  <a:pt x="4154597" y="1151631"/>
                </a:moveTo>
                <a:lnTo>
                  <a:pt x="4877214" y="1151631"/>
                </a:lnTo>
                <a:lnTo>
                  <a:pt x="5150933" y="1699069"/>
                </a:lnTo>
                <a:lnTo>
                  <a:pt x="4877214" y="2246506"/>
                </a:lnTo>
                <a:lnTo>
                  <a:pt x="4154597" y="2246506"/>
                </a:lnTo>
                <a:lnTo>
                  <a:pt x="3880879" y="1699069"/>
                </a:lnTo>
                <a:close/>
                <a:moveTo>
                  <a:pt x="1044040" y="576110"/>
                </a:moveTo>
                <a:lnTo>
                  <a:pt x="1766657" y="576110"/>
                </a:lnTo>
                <a:lnTo>
                  <a:pt x="2040377" y="1123549"/>
                </a:lnTo>
                <a:lnTo>
                  <a:pt x="1766657" y="1670985"/>
                </a:lnTo>
                <a:lnTo>
                  <a:pt x="1044040" y="1670985"/>
                </a:lnTo>
                <a:lnTo>
                  <a:pt x="770321" y="1123549"/>
                </a:lnTo>
                <a:close/>
                <a:moveTo>
                  <a:pt x="3119750" y="576109"/>
                </a:moveTo>
                <a:lnTo>
                  <a:pt x="3842365" y="576109"/>
                </a:lnTo>
                <a:lnTo>
                  <a:pt x="4116084" y="1123547"/>
                </a:lnTo>
                <a:lnTo>
                  <a:pt x="3842365" y="1670984"/>
                </a:lnTo>
                <a:lnTo>
                  <a:pt x="3119750" y="1670984"/>
                </a:lnTo>
                <a:lnTo>
                  <a:pt x="2846030" y="1123547"/>
                </a:lnTo>
                <a:close/>
                <a:moveTo>
                  <a:pt x="5195456" y="576108"/>
                </a:moveTo>
                <a:lnTo>
                  <a:pt x="5918073" y="576108"/>
                </a:lnTo>
                <a:lnTo>
                  <a:pt x="6191792" y="1123546"/>
                </a:lnTo>
                <a:lnTo>
                  <a:pt x="5918073" y="1670983"/>
                </a:lnTo>
                <a:lnTo>
                  <a:pt x="5195456" y="1670983"/>
                </a:lnTo>
                <a:lnTo>
                  <a:pt x="4921737" y="1123546"/>
                </a:lnTo>
                <a:close/>
                <a:moveTo>
                  <a:pt x="7025576" y="0"/>
                </a:moveTo>
                <a:lnTo>
                  <a:pt x="8265502" y="0"/>
                </a:lnTo>
                <a:lnTo>
                  <a:pt x="8006847" y="517308"/>
                </a:lnTo>
                <a:lnTo>
                  <a:pt x="7284230" y="517308"/>
                </a:lnTo>
                <a:close/>
                <a:moveTo>
                  <a:pt x="6242345" y="0"/>
                </a:moveTo>
                <a:lnTo>
                  <a:pt x="6967007" y="0"/>
                </a:lnTo>
                <a:lnTo>
                  <a:pt x="7239703" y="545393"/>
                </a:lnTo>
                <a:lnTo>
                  <a:pt x="6965984" y="1092830"/>
                </a:lnTo>
                <a:lnTo>
                  <a:pt x="6243367" y="1092830"/>
                </a:lnTo>
                <a:lnTo>
                  <a:pt x="5969648" y="545393"/>
                </a:lnTo>
                <a:close/>
                <a:moveTo>
                  <a:pt x="4936801" y="0"/>
                </a:moveTo>
                <a:lnTo>
                  <a:pt x="6176728" y="0"/>
                </a:lnTo>
                <a:lnTo>
                  <a:pt x="5918073" y="517309"/>
                </a:lnTo>
                <a:lnTo>
                  <a:pt x="5195456" y="517309"/>
                </a:lnTo>
                <a:close/>
                <a:moveTo>
                  <a:pt x="4153576" y="0"/>
                </a:moveTo>
                <a:lnTo>
                  <a:pt x="4878236" y="0"/>
                </a:lnTo>
                <a:lnTo>
                  <a:pt x="5150933" y="545395"/>
                </a:lnTo>
                <a:lnTo>
                  <a:pt x="4877214" y="1092832"/>
                </a:lnTo>
                <a:lnTo>
                  <a:pt x="4154597" y="1092832"/>
                </a:lnTo>
                <a:lnTo>
                  <a:pt x="3880879" y="545395"/>
                </a:lnTo>
                <a:close/>
                <a:moveTo>
                  <a:pt x="2861095" y="0"/>
                </a:moveTo>
                <a:lnTo>
                  <a:pt x="4101020" y="0"/>
                </a:lnTo>
                <a:lnTo>
                  <a:pt x="3842365" y="517310"/>
                </a:lnTo>
                <a:lnTo>
                  <a:pt x="3119750" y="517310"/>
                </a:lnTo>
                <a:close/>
                <a:moveTo>
                  <a:pt x="2077870" y="0"/>
                </a:moveTo>
                <a:lnTo>
                  <a:pt x="2802528" y="0"/>
                </a:lnTo>
                <a:lnTo>
                  <a:pt x="3075227" y="545396"/>
                </a:lnTo>
                <a:lnTo>
                  <a:pt x="2801507" y="1092833"/>
                </a:lnTo>
                <a:lnTo>
                  <a:pt x="2078891" y="1092833"/>
                </a:lnTo>
                <a:lnTo>
                  <a:pt x="1805172" y="545396"/>
                </a:lnTo>
                <a:close/>
                <a:moveTo>
                  <a:pt x="785384" y="0"/>
                </a:moveTo>
                <a:lnTo>
                  <a:pt x="2025315" y="0"/>
                </a:lnTo>
                <a:lnTo>
                  <a:pt x="1766657" y="517311"/>
                </a:lnTo>
                <a:lnTo>
                  <a:pt x="1044040" y="517311"/>
                </a:lnTo>
                <a:close/>
                <a:moveTo>
                  <a:pt x="2162" y="0"/>
                </a:moveTo>
                <a:lnTo>
                  <a:pt x="726820" y="0"/>
                </a:lnTo>
                <a:lnTo>
                  <a:pt x="999517" y="545397"/>
                </a:lnTo>
                <a:lnTo>
                  <a:pt x="725799" y="1092834"/>
                </a:lnTo>
                <a:lnTo>
                  <a:pt x="3182" y="1092834"/>
                </a:lnTo>
                <a:lnTo>
                  <a:pt x="0" y="1086470"/>
                </a:lnTo>
                <a:lnTo>
                  <a:pt x="0" y="4323"/>
                </a:lnTo>
                <a:close/>
              </a:path>
            </a:pathLst>
          </a:custGeom>
          <a:solidFill>
            <a:schemeClr val="bg1">
              <a:lumMod val="95000"/>
            </a:schemeClr>
          </a:solidFill>
        </p:spPr>
        <p:txBody>
          <a:bodyPr wrap="square" anchor="ctr">
            <a:noAutofit/>
          </a:bodyPr>
          <a:lstStyle>
            <a:lvl1pPr marL="0" indent="0" algn="ctr">
              <a:buNone/>
              <a:defRPr sz="1200">
                <a:latin typeface="Arial" pitchFamily="34" charset="0"/>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18336475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nd slide layout">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911876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Contents slide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
        <p:nvSpPr>
          <p:cNvPr id="5" name="Freeform: Shape 4">
            <a:extLst>
              <a:ext uri="{FF2B5EF4-FFF2-40B4-BE49-F238E27FC236}">
                <a16:creationId xmlns:a16="http://schemas.microsoft.com/office/drawing/2014/main" id="{468F6418-2F54-45D4-A57F-70F7C2212E90}"/>
              </a:ext>
            </a:extLst>
          </p:cNvPr>
          <p:cNvSpPr/>
          <p:nvPr userDrawn="1"/>
        </p:nvSpPr>
        <p:spPr>
          <a:xfrm>
            <a:off x="-20054" y="5839006"/>
            <a:ext cx="12212054" cy="794973"/>
          </a:xfrm>
          <a:custGeom>
            <a:avLst/>
            <a:gdLst>
              <a:gd name="connsiteX0" fmla="*/ 5579269 w 5600700"/>
              <a:gd name="connsiteY0" fmla="*/ 285274 h 409575"/>
              <a:gd name="connsiteX1" fmla="*/ 5285899 w 5600700"/>
              <a:gd name="connsiteY1" fmla="*/ 285274 h 409575"/>
              <a:gd name="connsiteX2" fmla="*/ 5258277 w 5600700"/>
              <a:gd name="connsiteY2" fmla="*/ 323374 h 409575"/>
              <a:gd name="connsiteX3" fmla="*/ 5218271 w 5600700"/>
              <a:gd name="connsiteY3" fmla="*/ 153829 h 409575"/>
              <a:gd name="connsiteX4" fmla="*/ 5182077 w 5600700"/>
              <a:gd name="connsiteY4" fmla="*/ 285274 h 409575"/>
              <a:gd name="connsiteX5" fmla="*/ 5094446 w 5600700"/>
              <a:gd name="connsiteY5" fmla="*/ 285274 h 409575"/>
              <a:gd name="connsiteX6" fmla="*/ 5081111 w 5600700"/>
              <a:gd name="connsiteY6" fmla="*/ 335756 h 409575"/>
              <a:gd name="connsiteX7" fmla="*/ 5057299 w 5600700"/>
              <a:gd name="connsiteY7" fmla="*/ 277654 h 409575"/>
              <a:gd name="connsiteX8" fmla="*/ 5033486 w 5600700"/>
              <a:gd name="connsiteY8" fmla="*/ 322421 h 409575"/>
              <a:gd name="connsiteX9" fmla="*/ 4988719 w 5600700"/>
              <a:gd name="connsiteY9" fmla="*/ 21431 h 409575"/>
              <a:gd name="connsiteX10" fmla="*/ 4933474 w 5600700"/>
              <a:gd name="connsiteY10" fmla="*/ 393859 h 409575"/>
              <a:gd name="connsiteX11" fmla="*/ 4912519 w 5600700"/>
              <a:gd name="connsiteY11" fmla="*/ 285274 h 409575"/>
              <a:gd name="connsiteX12" fmla="*/ 4686777 w 5600700"/>
              <a:gd name="connsiteY12" fmla="*/ 285274 h 409575"/>
              <a:gd name="connsiteX13" fmla="*/ 4657249 w 5600700"/>
              <a:gd name="connsiteY13" fmla="*/ 344329 h 409575"/>
              <a:gd name="connsiteX14" fmla="*/ 4622006 w 5600700"/>
              <a:gd name="connsiteY14" fmla="*/ 150971 h 409575"/>
              <a:gd name="connsiteX15" fmla="*/ 4579144 w 5600700"/>
              <a:gd name="connsiteY15" fmla="*/ 285274 h 409575"/>
              <a:gd name="connsiteX16" fmla="*/ 4492466 w 5600700"/>
              <a:gd name="connsiteY16" fmla="*/ 285274 h 409575"/>
              <a:gd name="connsiteX17" fmla="*/ 4467702 w 5600700"/>
              <a:gd name="connsiteY17" fmla="*/ 322421 h 409575"/>
              <a:gd name="connsiteX18" fmla="*/ 4441984 w 5600700"/>
              <a:gd name="connsiteY18" fmla="*/ 275749 h 409575"/>
              <a:gd name="connsiteX19" fmla="*/ 4408646 w 5600700"/>
              <a:gd name="connsiteY19" fmla="*/ 336709 h 409575"/>
              <a:gd name="connsiteX20" fmla="*/ 4377214 w 5600700"/>
              <a:gd name="connsiteY20" fmla="*/ 72866 h 409575"/>
              <a:gd name="connsiteX21" fmla="*/ 4336256 w 5600700"/>
              <a:gd name="connsiteY21" fmla="*/ 377666 h 409575"/>
              <a:gd name="connsiteX22" fmla="*/ 4308634 w 5600700"/>
              <a:gd name="connsiteY22" fmla="*/ 285274 h 409575"/>
              <a:gd name="connsiteX23" fmla="*/ 4239102 w 5600700"/>
              <a:gd name="connsiteY23" fmla="*/ 285274 h 409575"/>
              <a:gd name="connsiteX24" fmla="*/ 4210527 w 5600700"/>
              <a:gd name="connsiteY24" fmla="*/ 237649 h 409575"/>
              <a:gd name="connsiteX25" fmla="*/ 4178141 w 5600700"/>
              <a:gd name="connsiteY25" fmla="*/ 285274 h 409575"/>
              <a:gd name="connsiteX26" fmla="*/ 21431 w 5600700"/>
              <a:gd name="connsiteY26" fmla="*/ 285274 h 409575"/>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75874 h 372428"/>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63842 h 372428"/>
              <a:gd name="connsiteX0" fmla="*/ 5698543 w 5698543"/>
              <a:gd name="connsiteY0" fmla="*/ 252570 h 372428"/>
              <a:gd name="connsiteX1" fmla="*/ 4903521 w 5698543"/>
              <a:gd name="connsiteY1" fmla="*/ 263843 h 372428"/>
              <a:gd name="connsiteX2" fmla="*/ 4875899 w 5698543"/>
              <a:gd name="connsiteY2" fmla="*/ 301943 h 372428"/>
              <a:gd name="connsiteX3" fmla="*/ 4835893 w 5698543"/>
              <a:gd name="connsiteY3" fmla="*/ 132398 h 372428"/>
              <a:gd name="connsiteX4" fmla="*/ 4799699 w 5698543"/>
              <a:gd name="connsiteY4" fmla="*/ 263843 h 372428"/>
              <a:gd name="connsiteX5" fmla="*/ 4712068 w 5698543"/>
              <a:gd name="connsiteY5" fmla="*/ 263843 h 372428"/>
              <a:gd name="connsiteX6" fmla="*/ 4698733 w 5698543"/>
              <a:gd name="connsiteY6" fmla="*/ 314325 h 372428"/>
              <a:gd name="connsiteX7" fmla="*/ 4674921 w 5698543"/>
              <a:gd name="connsiteY7" fmla="*/ 256223 h 372428"/>
              <a:gd name="connsiteX8" fmla="*/ 4651108 w 5698543"/>
              <a:gd name="connsiteY8" fmla="*/ 300990 h 372428"/>
              <a:gd name="connsiteX9" fmla="*/ 4606341 w 5698543"/>
              <a:gd name="connsiteY9" fmla="*/ 0 h 372428"/>
              <a:gd name="connsiteX10" fmla="*/ 4551096 w 5698543"/>
              <a:gd name="connsiteY10" fmla="*/ 372428 h 372428"/>
              <a:gd name="connsiteX11" fmla="*/ 4530141 w 5698543"/>
              <a:gd name="connsiteY11" fmla="*/ 263843 h 372428"/>
              <a:gd name="connsiteX12" fmla="*/ 4304399 w 5698543"/>
              <a:gd name="connsiteY12" fmla="*/ 263843 h 372428"/>
              <a:gd name="connsiteX13" fmla="*/ 4274871 w 5698543"/>
              <a:gd name="connsiteY13" fmla="*/ 322898 h 372428"/>
              <a:gd name="connsiteX14" fmla="*/ 4239628 w 5698543"/>
              <a:gd name="connsiteY14" fmla="*/ 129540 h 372428"/>
              <a:gd name="connsiteX15" fmla="*/ 4196766 w 5698543"/>
              <a:gd name="connsiteY15" fmla="*/ 263843 h 372428"/>
              <a:gd name="connsiteX16" fmla="*/ 4110088 w 5698543"/>
              <a:gd name="connsiteY16" fmla="*/ 263843 h 372428"/>
              <a:gd name="connsiteX17" fmla="*/ 4085324 w 5698543"/>
              <a:gd name="connsiteY17" fmla="*/ 300990 h 372428"/>
              <a:gd name="connsiteX18" fmla="*/ 4059606 w 5698543"/>
              <a:gd name="connsiteY18" fmla="*/ 254318 h 372428"/>
              <a:gd name="connsiteX19" fmla="*/ 4026268 w 5698543"/>
              <a:gd name="connsiteY19" fmla="*/ 315278 h 372428"/>
              <a:gd name="connsiteX20" fmla="*/ 3994836 w 5698543"/>
              <a:gd name="connsiteY20" fmla="*/ 51435 h 372428"/>
              <a:gd name="connsiteX21" fmla="*/ 3953878 w 5698543"/>
              <a:gd name="connsiteY21" fmla="*/ 356235 h 372428"/>
              <a:gd name="connsiteX22" fmla="*/ 3926256 w 5698543"/>
              <a:gd name="connsiteY22" fmla="*/ 263843 h 372428"/>
              <a:gd name="connsiteX23" fmla="*/ 3856724 w 5698543"/>
              <a:gd name="connsiteY23" fmla="*/ 263843 h 372428"/>
              <a:gd name="connsiteX24" fmla="*/ 3828149 w 5698543"/>
              <a:gd name="connsiteY24" fmla="*/ 216218 h 372428"/>
              <a:gd name="connsiteX25" fmla="*/ 3795763 w 5698543"/>
              <a:gd name="connsiteY25" fmla="*/ 263843 h 372428"/>
              <a:gd name="connsiteX26" fmla="*/ 0 w 5698543"/>
              <a:gd name="connsiteY26" fmla="*/ 263842 h 372428"/>
              <a:gd name="connsiteX0" fmla="*/ 5506901 w 5506901"/>
              <a:gd name="connsiteY0" fmla="*/ 252570 h 372428"/>
              <a:gd name="connsiteX1" fmla="*/ 4903521 w 5506901"/>
              <a:gd name="connsiteY1" fmla="*/ 263843 h 372428"/>
              <a:gd name="connsiteX2" fmla="*/ 4875899 w 5506901"/>
              <a:gd name="connsiteY2" fmla="*/ 301943 h 372428"/>
              <a:gd name="connsiteX3" fmla="*/ 4835893 w 5506901"/>
              <a:gd name="connsiteY3" fmla="*/ 132398 h 372428"/>
              <a:gd name="connsiteX4" fmla="*/ 4799699 w 5506901"/>
              <a:gd name="connsiteY4" fmla="*/ 263843 h 372428"/>
              <a:gd name="connsiteX5" fmla="*/ 4712068 w 5506901"/>
              <a:gd name="connsiteY5" fmla="*/ 263843 h 372428"/>
              <a:gd name="connsiteX6" fmla="*/ 4698733 w 5506901"/>
              <a:gd name="connsiteY6" fmla="*/ 314325 h 372428"/>
              <a:gd name="connsiteX7" fmla="*/ 4674921 w 5506901"/>
              <a:gd name="connsiteY7" fmla="*/ 256223 h 372428"/>
              <a:gd name="connsiteX8" fmla="*/ 4651108 w 5506901"/>
              <a:gd name="connsiteY8" fmla="*/ 300990 h 372428"/>
              <a:gd name="connsiteX9" fmla="*/ 4606341 w 5506901"/>
              <a:gd name="connsiteY9" fmla="*/ 0 h 372428"/>
              <a:gd name="connsiteX10" fmla="*/ 4551096 w 5506901"/>
              <a:gd name="connsiteY10" fmla="*/ 372428 h 372428"/>
              <a:gd name="connsiteX11" fmla="*/ 4530141 w 5506901"/>
              <a:gd name="connsiteY11" fmla="*/ 263843 h 372428"/>
              <a:gd name="connsiteX12" fmla="*/ 4304399 w 5506901"/>
              <a:gd name="connsiteY12" fmla="*/ 263843 h 372428"/>
              <a:gd name="connsiteX13" fmla="*/ 4274871 w 5506901"/>
              <a:gd name="connsiteY13" fmla="*/ 322898 h 372428"/>
              <a:gd name="connsiteX14" fmla="*/ 4239628 w 5506901"/>
              <a:gd name="connsiteY14" fmla="*/ 129540 h 372428"/>
              <a:gd name="connsiteX15" fmla="*/ 4196766 w 5506901"/>
              <a:gd name="connsiteY15" fmla="*/ 263843 h 372428"/>
              <a:gd name="connsiteX16" fmla="*/ 4110088 w 5506901"/>
              <a:gd name="connsiteY16" fmla="*/ 263843 h 372428"/>
              <a:gd name="connsiteX17" fmla="*/ 4085324 w 5506901"/>
              <a:gd name="connsiteY17" fmla="*/ 300990 h 372428"/>
              <a:gd name="connsiteX18" fmla="*/ 4059606 w 5506901"/>
              <a:gd name="connsiteY18" fmla="*/ 254318 h 372428"/>
              <a:gd name="connsiteX19" fmla="*/ 4026268 w 5506901"/>
              <a:gd name="connsiteY19" fmla="*/ 315278 h 372428"/>
              <a:gd name="connsiteX20" fmla="*/ 3994836 w 5506901"/>
              <a:gd name="connsiteY20" fmla="*/ 51435 h 372428"/>
              <a:gd name="connsiteX21" fmla="*/ 3953878 w 5506901"/>
              <a:gd name="connsiteY21" fmla="*/ 356235 h 372428"/>
              <a:gd name="connsiteX22" fmla="*/ 3926256 w 5506901"/>
              <a:gd name="connsiteY22" fmla="*/ 263843 h 372428"/>
              <a:gd name="connsiteX23" fmla="*/ 3856724 w 5506901"/>
              <a:gd name="connsiteY23" fmla="*/ 263843 h 372428"/>
              <a:gd name="connsiteX24" fmla="*/ 3828149 w 5506901"/>
              <a:gd name="connsiteY24" fmla="*/ 216218 h 372428"/>
              <a:gd name="connsiteX25" fmla="*/ 3795763 w 5506901"/>
              <a:gd name="connsiteY25" fmla="*/ 263843 h 372428"/>
              <a:gd name="connsiteX26" fmla="*/ 0 w 5506901"/>
              <a:gd name="connsiteY26" fmla="*/ 263842 h 372428"/>
              <a:gd name="connsiteX0" fmla="*/ 5721090 w 5721090"/>
              <a:gd name="connsiteY0" fmla="*/ 252570 h 372428"/>
              <a:gd name="connsiteX1" fmla="*/ 5117710 w 5721090"/>
              <a:gd name="connsiteY1" fmla="*/ 263843 h 372428"/>
              <a:gd name="connsiteX2" fmla="*/ 5090088 w 5721090"/>
              <a:gd name="connsiteY2" fmla="*/ 301943 h 372428"/>
              <a:gd name="connsiteX3" fmla="*/ 5050082 w 5721090"/>
              <a:gd name="connsiteY3" fmla="*/ 132398 h 372428"/>
              <a:gd name="connsiteX4" fmla="*/ 5013888 w 5721090"/>
              <a:gd name="connsiteY4" fmla="*/ 263843 h 372428"/>
              <a:gd name="connsiteX5" fmla="*/ 4926257 w 5721090"/>
              <a:gd name="connsiteY5" fmla="*/ 263843 h 372428"/>
              <a:gd name="connsiteX6" fmla="*/ 4912922 w 5721090"/>
              <a:gd name="connsiteY6" fmla="*/ 314325 h 372428"/>
              <a:gd name="connsiteX7" fmla="*/ 4889110 w 5721090"/>
              <a:gd name="connsiteY7" fmla="*/ 256223 h 372428"/>
              <a:gd name="connsiteX8" fmla="*/ 4865297 w 5721090"/>
              <a:gd name="connsiteY8" fmla="*/ 300990 h 372428"/>
              <a:gd name="connsiteX9" fmla="*/ 4820530 w 5721090"/>
              <a:gd name="connsiteY9" fmla="*/ 0 h 372428"/>
              <a:gd name="connsiteX10" fmla="*/ 4765285 w 5721090"/>
              <a:gd name="connsiteY10" fmla="*/ 372428 h 372428"/>
              <a:gd name="connsiteX11" fmla="*/ 4744330 w 5721090"/>
              <a:gd name="connsiteY11" fmla="*/ 263843 h 372428"/>
              <a:gd name="connsiteX12" fmla="*/ 4518588 w 5721090"/>
              <a:gd name="connsiteY12" fmla="*/ 263843 h 372428"/>
              <a:gd name="connsiteX13" fmla="*/ 4489060 w 5721090"/>
              <a:gd name="connsiteY13" fmla="*/ 322898 h 372428"/>
              <a:gd name="connsiteX14" fmla="*/ 4453817 w 5721090"/>
              <a:gd name="connsiteY14" fmla="*/ 129540 h 372428"/>
              <a:gd name="connsiteX15" fmla="*/ 4410955 w 5721090"/>
              <a:gd name="connsiteY15" fmla="*/ 263843 h 372428"/>
              <a:gd name="connsiteX16" fmla="*/ 4324277 w 5721090"/>
              <a:gd name="connsiteY16" fmla="*/ 263843 h 372428"/>
              <a:gd name="connsiteX17" fmla="*/ 4299513 w 5721090"/>
              <a:gd name="connsiteY17" fmla="*/ 300990 h 372428"/>
              <a:gd name="connsiteX18" fmla="*/ 4273795 w 5721090"/>
              <a:gd name="connsiteY18" fmla="*/ 254318 h 372428"/>
              <a:gd name="connsiteX19" fmla="*/ 4240457 w 5721090"/>
              <a:gd name="connsiteY19" fmla="*/ 315278 h 372428"/>
              <a:gd name="connsiteX20" fmla="*/ 4209025 w 5721090"/>
              <a:gd name="connsiteY20" fmla="*/ 51435 h 372428"/>
              <a:gd name="connsiteX21" fmla="*/ 4168067 w 5721090"/>
              <a:gd name="connsiteY21" fmla="*/ 356235 h 372428"/>
              <a:gd name="connsiteX22" fmla="*/ 4140445 w 5721090"/>
              <a:gd name="connsiteY22" fmla="*/ 263843 h 372428"/>
              <a:gd name="connsiteX23" fmla="*/ 4070913 w 5721090"/>
              <a:gd name="connsiteY23" fmla="*/ 263843 h 372428"/>
              <a:gd name="connsiteX24" fmla="*/ 4042338 w 5721090"/>
              <a:gd name="connsiteY24" fmla="*/ 216218 h 372428"/>
              <a:gd name="connsiteX25" fmla="*/ 4009952 w 5721090"/>
              <a:gd name="connsiteY25" fmla="*/ 263843 h 372428"/>
              <a:gd name="connsiteX26" fmla="*/ 0 w 5721090"/>
              <a:gd name="connsiteY26" fmla="*/ 258205 h 372428"/>
              <a:gd name="connsiteX0" fmla="*/ 5721090 w 5721090"/>
              <a:gd name="connsiteY0" fmla="*/ 258207 h 372428"/>
              <a:gd name="connsiteX1" fmla="*/ 5117710 w 5721090"/>
              <a:gd name="connsiteY1" fmla="*/ 263843 h 372428"/>
              <a:gd name="connsiteX2" fmla="*/ 5090088 w 5721090"/>
              <a:gd name="connsiteY2" fmla="*/ 301943 h 372428"/>
              <a:gd name="connsiteX3" fmla="*/ 5050082 w 5721090"/>
              <a:gd name="connsiteY3" fmla="*/ 132398 h 372428"/>
              <a:gd name="connsiteX4" fmla="*/ 5013888 w 5721090"/>
              <a:gd name="connsiteY4" fmla="*/ 263843 h 372428"/>
              <a:gd name="connsiteX5" fmla="*/ 4926257 w 5721090"/>
              <a:gd name="connsiteY5" fmla="*/ 263843 h 372428"/>
              <a:gd name="connsiteX6" fmla="*/ 4912922 w 5721090"/>
              <a:gd name="connsiteY6" fmla="*/ 314325 h 372428"/>
              <a:gd name="connsiteX7" fmla="*/ 4889110 w 5721090"/>
              <a:gd name="connsiteY7" fmla="*/ 256223 h 372428"/>
              <a:gd name="connsiteX8" fmla="*/ 4865297 w 5721090"/>
              <a:gd name="connsiteY8" fmla="*/ 300990 h 372428"/>
              <a:gd name="connsiteX9" fmla="*/ 4820530 w 5721090"/>
              <a:gd name="connsiteY9" fmla="*/ 0 h 372428"/>
              <a:gd name="connsiteX10" fmla="*/ 4765285 w 5721090"/>
              <a:gd name="connsiteY10" fmla="*/ 372428 h 372428"/>
              <a:gd name="connsiteX11" fmla="*/ 4744330 w 5721090"/>
              <a:gd name="connsiteY11" fmla="*/ 263843 h 372428"/>
              <a:gd name="connsiteX12" fmla="*/ 4518588 w 5721090"/>
              <a:gd name="connsiteY12" fmla="*/ 263843 h 372428"/>
              <a:gd name="connsiteX13" fmla="*/ 4489060 w 5721090"/>
              <a:gd name="connsiteY13" fmla="*/ 322898 h 372428"/>
              <a:gd name="connsiteX14" fmla="*/ 4453817 w 5721090"/>
              <a:gd name="connsiteY14" fmla="*/ 129540 h 372428"/>
              <a:gd name="connsiteX15" fmla="*/ 4410955 w 5721090"/>
              <a:gd name="connsiteY15" fmla="*/ 263843 h 372428"/>
              <a:gd name="connsiteX16" fmla="*/ 4324277 w 5721090"/>
              <a:gd name="connsiteY16" fmla="*/ 263843 h 372428"/>
              <a:gd name="connsiteX17" fmla="*/ 4299513 w 5721090"/>
              <a:gd name="connsiteY17" fmla="*/ 300990 h 372428"/>
              <a:gd name="connsiteX18" fmla="*/ 4273795 w 5721090"/>
              <a:gd name="connsiteY18" fmla="*/ 254318 h 372428"/>
              <a:gd name="connsiteX19" fmla="*/ 4240457 w 5721090"/>
              <a:gd name="connsiteY19" fmla="*/ 315278 h 372428"/>
              <a:gd name="connsiteX20" fmla="*/ 4209025 w 5721090"/>
              <a:gd name="connsiteY20" fmla="*/ 51435 h 372428"/>
              <a:gd name="connsiteX21" fmla="*/ 4168067 w 5721090"/>
              <a:gd name="connsiteY21" fmla="*/ 356235 h 372428"/>
              <a:gd name="connsiteX22" fmla="*/ 4140445 w 5721090"/>
              <a:gd name="connsiteY22" fmla="*/ 263843 h 372428"/>
              <a:gd name="connsiteX23" fmla="*/ 4070913 w 5721090"/>
              <a:gd name="connsiteY23" fmla="*/ 263843 h 372428"/>
              <a:gd name="connsiteX24" fmla="*/ 4042338 w 5721090"/>
              <a:gd name="connsiteY24" fmla="*/ 216218 h 372428"/>
              <a:gd name="connsiteX25" fmla="*/ 4009952 w 5721090"/>
              <a:gd name="connsiteY25" fmla="*/ 263843 h 372428"/>
              <a:gd name="connsiteX26" fmla="*/ 0 w 5721090"/>
              <a:gd name="connsiteY26" fmla="*/ 258205 h 372428"/>
              <a:gd name="connsiteX0" fmla="*/ 5721090 w 5721090"/>
              <a:gd name="connsiteY0" fmla="*/ 258207 h 372428"/>
              <a:gd name="connsiteX1" fmla="*/ 5117710 w 5721090"/>
              <a:gd name="connsiteY1" fmla="*/ 263843 h 372428"/>
              <a:gd name="connsiteX2" fmla="*/ 5090088 w 5721090"/>
              <a:gd name="connsiteY2" fmla="*/ 301943 h 372428"/>
              <a:gd name="connsiteX3" fmla="*/ 5050082 w 5721090"/>
              <a:gd name="connsiteY3" fmla="*/ 132398 h 372428"/>
              <a:gd name="connsiteX4" fmla="*/ 5013888 w 5721090"/>
              <a:gd name="connsiteY4" fmla="*/ 263843 h 372428"/>
              <a:gd name="connsiteX5" fmla="*/ 4926257 w 5721090"/>
              <a:gd name="connsiteY5" fmla="*/ 263843 h 372428"/>
              <a:gd name="connsiteX6" fmla="*/ 4912922 w 5721090"/>
              <a:gd name="connsiteY6" fmla="*/ 314325 h 372428"/>
              <a:gd name="connsiteX7" fmla="*/ 4889110 w 5721090"/>
              <a:gd name="connsiteY7" fmla="*/ 256223 h 372428"/>
              <a:gd name="connsiteX8" fmla="*/ 4865297 w 5721090"/>
              <a:gd name="connsiteY8" fmla="*/ 300990 h 372428"/>
              <a:gd name="connsiteX9" fmla="*/ 4820530 w 5721090"/>
              <a:gd name="connsiteY9" fmla="*/ 0 h 372428"/>
              <a:gd name="connsiteX10" fmla="*/ 4765285 w 5721090"/>
              <a:gd name="connsiteY10" fmla="*/ 372428 h 372428"/>
              <a:gd name="connsiteX11" fmla="*/ 4744330 w 5721090"/>
              <a:gd name="connsiteY11" fmla="*/ 263843 h 372428"/>
              <a:gd name="connsiteX12" fmla="*/ 4518588 w 5721090"/>
              <a:gd name="connsiteY12" fmla="*/ 263843 h 372428"/>
              <a:gd name="connsiteX13" fmla="*/ 4489060 w 5721090"/>
              <a:gd name="connsiteY13" fmla="*/ 322898 h 372428"/>
              <a:gd name="connsiteX14" fmla="*/ 4453817 w 5721090"/>
              <a:gd name="connsiteY14" fmla="*/ 129540 h 372428"/>
              <a:gd name="connsiteX15" fmla="*/ 4410955 w 5721090"/>
              <a:gd name="connsiteY15" fmla="*/ 263843 h 372428"/>
              <a:gd name="connsiteX16" fmla="*/ 4324277 w 5721090"/>
              <a:gd name="connsiteY16" fmla="*/ 263843 h 372428"/>
              <a:gd name="connsiteX17" fmla="*/ 4299513 w 5721090"/>
              <a:gd name="connsiteY17" fmla="*/ 300990 h 372428"/>
              <a:gd name="connsiteX18" fmla="*/ 4273795 w 5721090"/>
              <a:gd name="connsiteY18" fmla="*/ 254318 h 372428"/>
              <a:gd name="connsiteX19" fmla="*/ 4240457 w 5721090"/>
              <a:gd name="connsiteY19" fmla="*/ 315278 h 372428"/>
              <a:gd name="connsiteX20" fmla="*/ 4209025 w 5721090"/>
              <a:gd name="connsiteY20" fmla="*/ 51435 h 372428"/>
              <a:gd name="connsiteX21" fmla="*/ 4168067 w 5721090"/>
              <a:gd name="connsiteY21" fmla="*/ 356235 h 372428"/>
              <a:gd name="connsiteX22" fmla="*/ 4140445 w 5721090"/>
              <a:gd name="connsiteY22" fmla="*/ 263843 h 372428"/>
              <a:gd name="connsiteX23" fmla="*/ 4070913 w 5721090"/>
              <a:gd name="connsiteY23" fmla="*/ 263843 h 372428"/>
              <a:gd name="connsiteX24" fmla="*/ 4042338 w 5721090"/>
              <a:gd name="connsiteY24" fmla="*/ 216218 h 372428"/>
              <a:gd name="connsiteX25" fmla="*/ 4009952 w 5721090"/>
              <a:gd name="connsiteY25" fmla="*/ 263843 h 372428"/>
              <a:gd name="connsiteX26" fmla="*/ 0 w 5721090"/>
              <a:gd name="connsiteY26" fmla="*/ 269478 h 372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721090" h="372428">
                <a:moveTo>
                  <a:pt x="5721090" y="258207"/>
                </a:moveTo>
                <a:lnTo>
                  <a:pt x="5117710" y="263843"/>
                </a:lnTo>
                <a:lnTo>
                  <a:pt x="5090088" y="301943"/>
                </a:lnTo>
                <a:lnTo>
                  <a:pt x="5050082" y="132398"/>
                </a:lnTo>
                <a:lnTo>
                  <a:pt x="5013888" y="263843"/>
                </a:lnTo>
                <a:lnTo>
                  <a:pt x="4926257" y="263843"/>
                </a:lnTo>
                <a:lnTo>
                  <a:pt x="4912922" y="314325"/>
                </a:lnTo>
                <a:lnTo>
                  <a:pt x="4889110" y="256223"/>
                </a:lnTo>
                <a:lnTo>
                  <a:pt x="4865297" y="300990"/>
                </a:lnTo>
                <a:lnTo>
                  <a:pt x="4820530" y="0"/>
                </a:lnTo>
                <a:lnTo>
                  <a:pt x="4765285" y="372428"/>
                </a:lnTo>
                <a:lnTo>
                  <a:pt x="4744330" y="263843"/>
                </a:lnTo>
                <a:lnTo>
                  <a:pt x="4518588" y="263843"/>
                </a:lnTo>
                <a:lnTo>
                  <a:pt x="4489060" y="322898"/>
                </a:lnTo>
                <a:lnTo>
                  <a:pt x="4453817" y="129540"/>
                </a:lnTo>
                <a:lnTo>
                  <a:pt x="4410955" y="263843"/>
                </a:lnTo>
                <a:lnTo>
                  <a:pt x="4324277" y="263843"/>
                </a:lnTo>
                <a:lnTo>
                  <a:pt x="4299513" y="300990"/>
                </a:lnTo>
                <a:lnTo>
                  <a:pt x="4273795" y="254318"/>
                </a:lnTo>
                <a:lnTo>
                  <a:pt x="4240457" y="315278"/>
                </a:lnTo>
                <a:lnTo>
                  <a:pt x="4209025" y="51435"/>
                </a:lnTo>
                <a:lnTo>
                  <a:pt x="4168067" y="356235"/>
                </a:lnTo>
                <a:lnTo>
                  <a:pt x="4140445" y="263843"/>
                </a:lnTo>
                <a:lnTo>
                  <a:pt x="4070913" y="263843"/>
                </a:lnTo>
                <a:lnTo>
                  <a:pt x="4042338" y="216218"/>
                </a:lnTo>
                <a:lnTo>
                  <a:pt x="4009952" y="263843"/>
                </a:lnTo>
                <a:lnTo>
                  <a:pt x="0" y="269478"/>
                </a:lnTo>
              </a:path>
            </a:pathLst>
          </a:custGeom>
          <a:noFill/>
          <a:ln w="28575" cap="rnd">
            <a:solidFill>
              <a:schemeClr val="accent1"/>
            </a:solidFill>
            <a:prstDash val="solid"/>
            <a:round/>
          </a:ln>
        </p:spPr>
        <p:txBody>
          <a:bodyPr rtlCol="0" anchor="ctr"/>
          <a:lstStyle/>
          <a:p>
            <a:endParaRPr lang="en-US"/>
          </a:p>
        </p:txBody>
      </p:sp>
    </p:spTree>
    <p:extLst>
      <p:ext uri="{BB962C8B-B14F-4D97-AF65-F5344CB8AC3E}">
        <p14:creationId xmlns:p14="http://schemas.microsoft.com/office/powerpoint/2010/main" val="6828796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Contents slide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grpSp>
        <p:nvGrpSpPr>
          <p:cNvPr id="4" name="Group 3">
            <a:extLst>
              <a:ext uri="{FF2B5EF4-FFF2-40B4-BE49-F238E27FC236}">
                <a16:creationId xmlns:a16="http://schemas.microsoft.com/office/drawing/2014/main" id="{6BA95570-ABCA-4EAA-A150-DE9A778788FF}"/>
              </a:ext>
            </a:extLst>
          </p:cNvPr>
          <p:cNvGrpSpPr/>
          <p:nvPr userDrawn="1"/>
        </p:nvGrpSpPr>
        <p:grpSpPr>
          <a:xfrm rot="10800000" flipH="1" flipV="1">
            <a:off x="6286500" y="5899288"/>
            <a:ext cx="5572126" cy="862288"/>
            <a:chOff x="477110" y="4905446"/>
            <a:chExt cx="11078677" cy="1714429"/>
          </a:xfrm>
        </p:grpSpPr>
        <p:sp>
          <p:nvSpPr>
            <p:cNvPr id="6" name="Freeform: Shape 5">
              <a:extLst>
                <a:ext uri="{FF2B5EF4-FFF2-40B4-BE49-F238E27FC236}">
                  <a16:creationId xmlns:a16="http://schemas.microsoft.com/office/drawing/2014/main" id="{46A78A61-879F-457D-9A77-D666DFE521FF}"/>
                </a:ext>
              </a:extLst>
            </p:cNvPr>
            <p:cNvSpPr/>
            <p:nvPr/>
          </p:nvSpPr>
          <p:spPr>
            <a:xfrm>
              <a:off x="6913640" y="4905446"/>
              <a:ext cx="4642147" cy="1714429"/>
            </a:xfrm>
            <a:custGeom>
              <a:avLst/>
              <a:gdLst>
                <a:gd name="connsiteX0" fmla="*/ 4794342 w 4797505"/>
                <a:gd name="connsiteY0" fmla="*/ 184721 h 1771805"/>
                <a:gd name="connsiteX1" fmla="*/ 4759588 w 4797505"/>
                <a:gd name="connsiteY1" fmla="*/ 70236 h 1771805"/>
                <a:gd name="connsiteX2" fmla="*/ 4668953 w 4797505"/>
                <a:gd name="connsiteY2" fmla="*/ 27303 h 1771805"/>
                <a:gd name="connsiteX3" fmla="*/ 4624657 w 4797505"/>
                <a:gd name="connsiteY3" fmla="*/ 6178 h 1771805"/>
                <a:gd name="connsiteX4" fmla="*/ 4564007 w 4797505"/>
                <a:gd name="connsiteY4" fmla="*/ 39570 h 1771805"/>
                <a:gd name="connsiteX5" fmla="*/ 4616480 w 4797505"/>
                <a:gd name="connsiteY5" fmla="*/ 84546 h 1771805"/>
                <a:gd name="connsiteX6" fmla="*/ 4665545 w 4797505"/>
                <a:gd name="connsiteY6" fmla="*/ 71598 h 1771805"/>
                <a:gd name="connsiteX7" fmla="*/ 4727559 w 4797505"/>
                <a:gd name="connsiteY7" fmla="*/ 101583 h 1771805"/>
                <a:gd name="connsiteX8" fmla="*/ 4750047 w 4797505"/>
                <a:gd name="connsiteY8" fmla="*/ 180633 h 1771805"/>
                <a:gd name="connsiteX9" fmla="*/ 4663501 w 4797505"/>
                <a:gd name="connsiteY9" fmla="*/ 456625 h 1771805"/>
                <a:gd name="connsiteX10" fmla="*/ 4638968 w 4797505"/>
                <a:gd name="connsiteY10" fmla="*/ 494787 h 1771805"/>
                <a:gd name="connsiteX11" fmla="*/ 4613073 w 4797505"/>
                <a:gd name="connsiteY11" fmla="*/ 507054 h 1771805"/>
                <a:gd name="connsiteX12" fmla="*/ 4430440 w 4797505"/>
                <a:gd name="connsiteY12" fmla="*/ 593600 h 1771805"/>
                <a:gd name="connsiteX13" fmla="*/ 4257349 w 4797505"/>
                <a:gd name="connsiteY13" fmla="*/ 504328 h 1771805"/>
                <a:gd name="connsiteX14" fmla="*/ 4231453 w 4797505"/>
                <a:gd name="connsiteY14" fmla="*/ 492062 h 1771805"/>
                <a:gd name="connsiteX15" fmla="*/ 4206920 w 4797505"/>
                <a:gd name="connsiteY15" fmla="*/ 453900 h 1771805"/>
                <a:gd name="connsiteX16" fmla="*/ 4119011 w 4797505"/>
                <a:gd name="connsiteY16" fmla="*/ 178588 h 1771805"/>
                <a:gd name="connsiteX17" fmla="*/ 4140818 w 4797505"/>
                <a:gd name="connsiteY17" fmla="*/ 99538 h 1771805"/>
                <a:gd name="connsiteX18" fmla="*/ 4203513 w 4797505"/>
                <a:gd name="connsiteY18" fmla="*/ 69554 h 1771805"/>
                <a:gd name="connsiteX19" fmla="*/ 4252578 w 4797505"/>
                <a:gd name="connsiteY19" fmla="*/ 82502 h 1771805"/>
                <a:gd name="connsiteX20" fmla="*/ 4305051 w 4797505"/>
                <a:gd name="connsiteY20" fmla="*/ 37525 h 1771805"/>
                <a:gd name="connsiteX21" fmla="*/ 4244401 w 4797505"/>
                <a:gd name="connsiteY21" fmla="*/ 4134 h 1771805"/>
                <a:gd name="connsiteX22" fmla="*/ 4199424 w 4797505"/>
                <a:gd name="connsiteY22" fmla="*/ 25259 h 1771805"/>
                <a:gd name="connsiteX23" fmla="*/ 4109471 w 4797505"/>
                <a:gd name="connsiteY23" fmla="*/ 68191 h 1771805"/>
                <a:gd name="connsiteX24" fmla="*/ 4075398 w 4797505"/>
                <a:gd name="connsiteY24" fmla="*/ 183359 h 1771805"/>
                <a:gd name="connsiteX25" fmla="*/ 4196698 w 4797505"/>
                <a:gd name="connsiteY25" fmla="*/ 520002 h 1771805"/>
                <a:gd name="connsiteX26" fmla="*/ 4204195 w 4797505"/>
                <a:gd name="connsiteY26" fmla="*/ 549986 h 1771805"/>
                <a:gd name="connsiteX27" fmla="*/ 4391597 w 4797505"/>
                <a:gd name="connsiteY27" fmla="*/ 660383 h 1771805"/>
                <a:gd name="connsiteX28" fmla="*/ 4391597 w 4797505"/>
                <a:gd name="connsiteY28" fmla="*/ 928880 h 1771805"/>
                <a:gd name="connsiteX29" fmla="*/ 4318680 w 4797505"/>
                <a:gd name="connsiteY29" fmla="*/ 1031099 h 1771805"/>
                <a:gd name="connsiteX30" fmla="*/ 3718992 w 4797505"/>
                <a:gd name="connsiteY30" fmla="*/ 1031099 h 1771805"/>
                <a:gd name="connsiteX31" fmla="*/ 3638579 w 4797505"/>
                <a:gd name="connsiteY31" fmla="*/ 673331 h 1771805"/>
                <a:gd name="connsiteX32" fmla="*/ 3626313 w 4797505"/>
                <a:gd name="connsiteY32" fmla="*/ 654250 h 1771805"/>
                <a:gd name="connsiteX33" fmla="*/ 3604506 w 4797505"/>
                <a:gd name="connsiteY33" fmla="*/ 646754 h 1771805"/>
                <a:gd name="connsiteX34" fmla="*/ 3603825 w 4797505"/>
                <a:gd name="connsiteY34" fmla="*/ 646754 h 1771805"/>
                <a:gd name="connsiteX35" fmla="*/ 3582018 w 4797505"/>
                <a:gd name="connsiteY35" fmla="*/ 654931 h 1771805"/>
                <a:gd name="connsiteX36" fmla="*/ 3570433 w 4797505"/>
                <a:gd name="connsiteY36" fmla="*/ 674694 h 1771805"/>
                <a:gd name="connsiteX37" fmla="*/ 3504331 w 4797505"/>
                <a:gd name="connsiteY37" fmla="*/ 1030418 h 1771805"/>
                <a:gd name="connsiteX38" fmla="*/ 3404837 w 4797505"/>
                <a:gd name="connsiteY38" fmla="*/ 1030418 h 1771805"/>
                <a:gd name="connsiteX39" fmla="*/ 3272633 w 4797505"/>
                <a:gd name="connsiteY39" fmla="*/ 319651 h 1771805"/>
                <a:gd name="connsiteX40" fmla="*/ 3261048 w 4797505"/>
                <a:gd name="connsiteY40" fmla="*/ 298526 h 1771805"/>
                <a:gd name="connsiteX41" fmla="*/ 3238560 w 4797505"/>
                <a:gd name="connsiteY41" fmla="*/ 290348 h 1771805"/>
                <a:gd name="connsiteX42" fmla="*/ 3216072 w 4797505"/>
                <a:gd name="connsiteY42" fmla="*/ 298526 h 1771805"/>
                <a:gd name="connsiteX43" fmla="*/ 3204487 w 4797505"/>
                <a:gd name="connsiteY43" fmla="*/ 319651 h 1771805"/>
                <a:gd name="connsiteX44" fmla="*/ 3060016 w 4797505"/>
                <a:gd name="connsiteY44" fmla="*/ 1199421 h 1771805"/>
                <a:gd name="connsiteX45" fmla="*/ 3046387 w 4797505"/>
                <a:gd name="connsiteY45" fmla="*/ 1041321 h 1771805"/>
                <a:gd name="connsiteX46" fmla="*/ 3035484 w 4797505"/>
                <a:gd name="connsiteY46" fmla="*/ 1018833 h 1771805"/>
                <a:gd name="connsiteX47" fmla="*/ 3012314 w 4797505"/>
                <a:gd name="connsiteY47" fmla="*/ 1009293 h 1771805"/>
                <a:gd name="connsiteX48" fmla="*/ 2970745 w 4797505"/>
                <a:gd name="connsiteY48" fmla="*/ 1009293 h 1771805"/>
                <a:gd name="connsiteX49" fmla="*/ 2970745 w 4797505"/>
                <a:gd name="connsiteY49" fmla="*/ 1008611 h 1771805"/>
                <a:gd name="connsiteX50" fmla="*/ 2938716 w 4797505"/>
                <a:gd name="connsiteY50" fmla="*/ 1008611 h 1771805"/>
                <a:gd name="connsiteX51" fmla="*/ 2909413 w 4797505"/>
                <a:gd name="connsiteY51" fmla="*/ 1008611 h 1771805"/>
                <a:gd name="connsiteX52" fmla="*/ 1420414 w 4797505"/>
                <a:gd name="connsiteY52" fmla="*/ 1008611 h 1771805"/>
                <a:gd name="connsiteX53" fmla="*/ 1399289 w 4797505"/>
                <a:gd name="connsiteY53" fmla="*/ 1008611 h 1771805"/>
                <a:gd name="connsiteX54" fmla="*/ 1380889 w 4797505"/>
                <a:gd name="connsiteY54" fmla="*/ 1008611 h 1771805"/>
                <a:gd name="connsiteX55" fmla="*/ 1358401 w 4797505"/>
                <a:gd name="connsiteY55" fmla="*/ 1016789 h 1771805"/>
                <a:gd name="connsiteX56" fmla="*/ 1346816 w 4797505"/>
                <a:gd name="connsiteY56" fmla="*/ 1037914 h 1771805"/>
                <a:gd name="connsiteX57" fmla="*/ 1250048 w 4797505"/>
                <a:gd name="connsiteY57" fmla="*/ 1495176 h 1771805"/>
                <a:gd name="connsiteX58" fmla="*/ 1083771 w 4797505"/>
                <a:gd name="connsiteY58" fmla="*/ 567023 h 1771805"/>
                <a:gd name="connsiteX59" fmla="*/ 1072186 w 4797505"/>
                <a:gd name="connsiteY59" fmla="*/ 545897 h 1771805"/>
                <a:gd name="connsiteX60" fmla="*/ 1049698 w 4797505"/>
                <a:gd name="connsiteY60" fmla="*/ 537720 h 1771805"/>
                <a:gd name="connsiteX61" fmla="*/ 1049016 w 4797505"/>
                <a:gd name="connsiteY61" fmla="*/ 537720 h 1771805"/>
                <a:gd name="connsiteX62" fmla="*/ 1048335 w 4797505"/>
                <a:gd name="connsiteY62" fmla="*/ 537720 h 1771805"/>
                <a:gd name="connsiteX63" fmla="*/ 1025847 w 4797505"/>
                <a:gd name="connsiteY63" fmla="*/ 547260 h 1771805"/>
                <a:gd name="connsiteX64" fmla="*/ 1014943 w 4797505"/>
                <a:gd name="connsiteY64" fmla="*/ 569748 h 1771805"/>
                <a:gd name="connsiteX65" fmla="*/ 978144 w 4797505"/>
                <a:gd name="connsiteY65" fmla="*/ 1009293 h 1771805"/>
                <a:gd name="connsiteX66" fmla="*/ 899094 w 4797505"/>
                <a:gd name="connsiteY66" fmla="*/ 1009293 h 1771805"/>
                <a:gd name="connsiteX67" fmla="*/ 876606 w 4797505"/>
                <a:gd name="connsiteY67" fmla="*/ 1017470 h 1771805"/>
                <a:gd name="connsiteX68" fmla="*/ 865021 w 4797505"/>
                <a:gd name="connsiteY68" fmla="*/ 1038595 h 1771805"/>
                <a:gd name="connsiteX69" fmla="*/ 805052 w 4797505"/>
                <a:gd name="connsiteY69" fmla="*/ 1289374 h 1771805"/>
                <a:gd name="connsiteX70" fmla="*/ 775068 w 4797505"/>
                <a:gd name="connsiteY70" fmla="*/ 1052906 h 1771805"/>
                <a:gd name="connsiteX71" fmla="*/ 762801 w 4797505"/>
                <a:gd name="connsiteY71" fmla="*/ 1033144 h 1771805"/>
                <a:gd name="connsiteX72" fmla="*/ 740995 w 4797505"/>
                <a:gd name="connsiteY72" fmla="*/ 1025648 h 1771805"/>
                <a:gd name="connsiteX73" fmla="*/ 3651 w 4797505"/>
                <a:gd name="connsiteY73" fmla="*/ 1025648 h 1771805"/>
                <a:gd name="connsiteX74" fmla="*/ 3651 w 4797505"/>
                <a:gd name="connsiteY74" fmla="*/ 1095157 h 1771805"/>
                <a:gd name="connsiteX75" fmla="*/ 713055 w 4797505"/>
                <a:gd name="connsiteY75" fmla="*/ 1095157 h 1771805"/>
                <a:gd name="connsiteX76" fmla="*/ 775749 w 4797505"/>
                <a:gd name="connsiteY76" fmla="*/ 1486999 h 1771805"/>
                <a:gd name="connsiteX77" fmla="*/ 788016 w 4797505"/>
                <a:gd name="connsiteY77" fmla="*/ 1506761 h 1771805"/>
                <a:gd name="connsiteX78" fmla="*/ 810504 w 4797505"/>
                <a:gd name="connsiteY78" fmla="*/ 1514257 h 1771805"/>
                <a:gd name="connsiteX79" fmla="*/ 810504 w 4797505"/>
                <a:gd name="connsiteY79" fmla="*/ 1514257 h 1771805"/>
                <a:gd name="connsiteX80" fmla="*/ 832311 w 4797505"/>
                <a:gd name="connsiteY80" fmla="*/ 1506080 h 1771805"/>
                <a:gd name="connsiteX81" fmla="*/ 843896 w 4797505"/>
                <a:gd name="connsiteY81" fmla="*/ 1485636 h 1771805"/>
                <a:gd name="connsiteX82" fmla="*/ 929079 w 4797505"/>
                <a:gd name="connsiteY82" fmla="*/ 1080165 h 1771805"/>
                <a:gd name="connsiteX83" fmla="*/ 1010173 w 4797505"/>
                <a:gd name="connsiteY83" fmla="*/ 1080165 h 1771805"/>
                <a:gd name="connsiteX84" fmla="*/ 1033343 w 4797505"/>
                <a:gd name="connsiteY84" fmla="*/ 1071306 h 1771805"/>
                <a:gd name="connsiteX85" fmla="*/ 1044246 w 4797505"/>
                <a:gd name="connsiteY85" fmla="*/ 1048817 h 1771805"/>
                <a:gd name="connsiteX86" fmla="*/ 1057875 w 4797505"/>
                <a:gd name="connsiteY86" fmla="*/ 890036 h 1771805"/>
                <a:gd name="connsiteX87" fmla="*/ 1216656 w 4797505"/>
                <a:gd name="connsiteY87" fmla="*/ 1740503 h 1771805"/>
                <a:gd name="connsiteX88" fmla="*/ 1228241 w 4797505"/>
                <a:gd name="connsiteY88" fmla="*/ 1761629 h 1771805"/>
                <a:gd name="connsiteX89" fmla="*/ 1250730 w 4797505"/>
                <a:gd name="connsiteY89" fmla="*/ 1769806 h 1771805"/>
                <a:gd name="connsiteX90" fmla="*/ 1273218 w 4797505"/>
                <a:gd name="connsiteY90" fmla="*/ 1760947 h 1771805"/>
                <a:gd name="connsiteX91" fmla="*/ 1284803 w 4797505"/>
                <a:gd name="connsiteY91" fmla="*/ 1739822 h 1771805"/>
                <a:gd name="connsiteX92" fmla="*/ 1410192 w 4797505"/>
                <a:gd name="connsiteY92" fmla="*/ 1078802 h 1771805"/>
                <a:gd name="connsiteX93" fmla="*/ 2907369 w 4797505"/>
                <a:gd name="connsiteY93" fmla="*/ 1078802 h 1771805"/>
                <a:gd name="connsiteX94" fmla="*/ 2936671 w 4797505"/>
                <a:gd name="connsiteY94" fmla="*/ 1078802 h 1771805"/>
                <a:gd name="connsiteX95" fmla="*/ 2968700 w 4797505"/>
                <a:gd name="connsiteY95" fmla="*/ 1078802 h 1771805"/>
                <a:gd name="connsiteX96" fmla="*/ 2968700 w 4797505"/>
                <a:gd name="connsiteY96" fmla="*/ 1078120 h 1771805"/>
                <a:gd name="connsiteX97" fmla="*/ 2978922 w 4797505"/>
                <a:gd name="connsiteY97" fmla="*/ 1078120 h 1771805"/>
                <a:gd name="connsiteX98" fmla="*/ 3015721 w 4797505"/>
                <a:gd name="connsiteY98" fmla="*/ 1497221 h 1771805"/>
                <a:gd name="connsiteX99" fmla="*/ 3026625 w 4797505"/>
                <a:gd name="connsiteY99" fmla="*/ 1519027 h 1771805"/>
                <a:gd name="connsiteX100" fmla="*/ 3049113 w 4797505"/>
                <a:gd name="connsiteY100" fmla="*/ 1528568 h 1771805"/>
                <a:gd name="connsiteX101" fmla="*/ 3049794 w 4797505"/>
                <a:gd name="connsiteY101" fmla="*/ 1528568 h 1771805"/>
                <a:gd name="connsiteX102" fmla="*/ 3050476 w 4797505"/>
                <a:gd name="connsiteY102" fmla="*/ 1528568 h 1771805"/>
                <a:gd name="connsiteX103" fmla="*/ 3072964 w 4797505"/>
                <a:gd name="connsiteY103" fmla="*/ 1520390 h 1771805"/>
                <a:gd name="connsiteX104" fmla="*/ 3084549 w 4797505"/>
                <a:gd name="connsiteY104" fmla="*/ 1499265 h 1771805"/>
                <a:gd name="connsiteX105" fmla="*/ 3237197 w 4797505"/>
                <a:gd name="connsiteY105" fmla="*/ 563615 h 1771805"/>
                <a:gd name="connsiteX106" fmla="*/ 3340098 w 4797505"/>
                <a:gd name="connsiteY106" fmla="*/ 1068580 h 1771805"/>
                <a:gd name="connsiteX107" fmla="*/ 3340098 w 4797505"/>
                <a:gd name="connsiteY107" fmla="*/ 1068580 h 1771805"/>
                <a:gd name="connsiteX108" fmla="*/ 3351683 w 4797505"/>
                <a:gd name="connsiteY108" fmla="*/ 1089705 h 1771805"/>
                <a:gd name="connsiteX109" fmla="*/ 3374171 w 4797505"/>
                <a:gd name="connsiteY109" fmla="*/ 1098564 h 1771805"/>
                <a:gd name="connsiteX110" fmla="*/ 3533634 w 4797505"/>
                <a:gd name="connsiteY110" fmla="*/ 1098564 h 1771805"/>
                <a:gd name="connsiteX111" fmla="*/ 3555441 w 4797505"/>
                <a:gd name="connsiteY111" fmla="*/ 1090387 h 1771805"/>
                <a:gd name="connsiteX112" fmla="*/ 3567026 w 4797505"/>
                <a:gd name="connsiteY112" fmla="*/ 1069943 h 1771805"/>
                <a:gd name="connsiteX113" fmla="*/ 3607232 w 4797505"/>
                <a:gd name="connsiteY113" fmla="*/ 842334 h 1771805"/>
                <a:gd name="connsiteX114" fmla="*/ 3656979 w 4797505"/>
                <a:gd name="connsiteY114" fmla="*/ 1071987 h 1771805"/>
                <a:gd name="connsiteX115" fmla="*/ 3669245 w 4797505"/>
                <a:gd name="connsiteY115" fmla="*/ 1091068 h 1771805"/>
                <a:gd name="connsiteX116" fmla="*/ 3690371 w 4797505"/>
                <a:gd name="connsiteY116" fmla="*/ 1098564 h 1771805"/>
                <a:gd name="connsiteX117" fmla="*/ 4326858 w 4797505"/>
                <a:gd name="connsiteY117" fmla="*/ 1098564 h 1771805"/>
                <a:gd name="connsiteX118" fmla="*/ 4368427 w 4797505"/>
                <a:gd name="connsiteY118" fmla="*/ 1098564 h 1771805"/>
                <a:gd name="connsiteX119" fmla="*/ 4459744 w 4797505"/>
                <a:gd name="connsiteY119" fmla="*/ 1015426 h 1771805"/>
                <a:gd name="connsiteX120" fmla="*/ 4459744 w 4797505"/>
                <a:gd name="connsiteY120" fmla="*/ 659020 h 1771805"/>
                <a:gd name="connsiteX121" fmla="*/ 4665545 w 4797505"/>
                <a:gd name="connsiteY121" fmla="*/ 552030 h 1771805"/>
                <a:gd name="connsiteX122" fmla="*/ 4673042 w 4797505"/>
                <a:gd name="connsiteY122" fmla="*/ 522046 h 1771805"/>
                <a:gd name="connsiteX123" fmla="*/ 4794342 w 4797505"/>
                <a:gd name="connsiteY123" fmla="*/ 184721 h 1771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Lst>
              <a:rect l="l" t="t" r="r" b="b"/>
              <a:pathLst>
                <a:path w="4797505" h="1771805">
                  <a:moveTo>
                    <a:pt x="4794342" y="184721"/>
                  </a:moveTo>
                  <a:cubicBezTo>
                    <a:pt x="4799112" y="137019"/>
                    <a:pt x="4787527" y="98176"/>
                    <a:pt x="4759588" y="70236"/>
                  </a:cubicBezTo>
                  <a:cubicBezTo>
                    <a:pt x="4733692" y="43658"/>
                    <a:pt x="4698256" y="32074"/>
                    <a:pt x="4668953" y="27303"/>
                  </a:cubicBezTo>
                  <a:cubicBezTo>
                    <a:pt x="4659412" y="16400"/>
                    <a:pt x="4643739" y="8222"/>
                    <a:pt x="4624657" y="6178"/>
                  </a:cubicBezTo>
                  <a:cubicBezTo>
                    <a:pt x="4593310" y="2771"/>
                    <a:pt x="4566052" y="18444"/>
                    <a:pt x="4564007" y="39570"/>
                  </a:cubicBezTo>
                  <a:cubicBezTo>
                    <a:pt x="4561963" y="61377"/>
                    <a:pt x="4585814" y="81820"/>
                    <a:pt x="4616480" y="84546"/>
                  </a:cubicBezTo>
                  <a:cubicBezTo>
                    <a:pt x="4636242" y="86591"/>
                    <a:pt x="4653961" y="81139"/>
                    <a:pt x="4665545" y="71598"/>
                  </a:cubicBezTo>
                  <a:cubicBezTo>
                    <a:pt x="4686671" y="75687"/>
                    <a:pt x="4711203" y="83865"/>
                    <a:pt x="4727559" y="101583"/>
                  </a:cubicBezTo>
                  <a:cubicBezTo>
                    <a:pt x="4745958" y="119982"/>
                    <a:pt x="4753454" y="145878"/>
                    <a:pt x="4750047" y="180633"/>
                  </a:cubicBezTo>
                  <a:cubicBezTo>
                    <a:pt x="4742551" y="254912"/>
                    <a:pt x="4715974" y="366672"/>
                    <a:pt x="4663501" y="456625"/>
                  </a:cubicBezTo>
                  <a:cubicBezTo>
                    <a:pt x="4655323" y="470255"/>
                    <a:pt x="4647146" y="483203"/>
                    <a:pt x="4638968" y="494787"/>
                  </a:cubicBezTo>
                  <a:cubicBezTo>
                    <a:pt x="4629428" y="494787"/>
                    <a:pt x="4619888" y="499558"/>
                    <a:pt x="4613073" y="507054"/>
                  </a:cubicBezTo>
                  <a:cubicBezTo>
                    <a:pt x="4561963" y="567023"/>
                    <a:pt x="4499268" y="593600"/>
                    <a:pt x="4430440" y="593600"/>
                  </a:cubicBezTo>
                  <a:cubicBezTo>
                    <a:pt x="4365020" y="591555"/>
                    <a:pt x="4306414" y="562252"/>
                    <a:pt x="4257349" y="504328"/>
                  </a:cubicBezTo>
                  <a:cubicBezTo>
                    <a:pt x="4250534" y="496150"/>
                    <a:pt x="4240993" y="492062"/>
                    <a:pt x="4231453" y="492062"/>
                  </a:cubicBezTo>
                  <a:cubicBezTo>
                    <a:pt x="4223275" y="480477"/>
                    <a:pt x="4214417" y="467529"/>
                    <a:pt x="4206920" y="453900"/>
                  </a:cubicBezTo>
                  <a:cubicBezTo>
                    <a:pt x="4153766" y="363946"/>
                    <a:pt x="4126507" y="252186"/>
                    <a:pt x="4119011" y="178588"/>
                  </a:cubicBezTo>
                  <a:cubicBezTo>
                    <a:pt x="4115604" y="143834"/>
                    <a:pt x="4122419" y="117938"/>
                    <a:pt x="4140818" y="99538"/>
                  </a:cubicBezTo>
                  <a:cubicBezTo>
                    <a:pt x="4157855" y="81820"/>
                    <a:pt x="4181706" y="73643"/>
                    <a:pt x="4203513" y="69554"/>
                  </a:cubicBezTo>
                  <a:cubicBezTo>
                    <a:pt x="4214417" y="79095"/>
                    <a:pt x="4232816" y="84546"/>
                    <a:pt x="4252578" y="82502"/>
                  </a:cubicBezTo>
                  <a:cubicBezTo>
                    <a:pt x="4283926" y="79095"/>
                    <a:pt x="4307777" y="59332"/>
                    <a:pt x="4305051" y="37525"/>
                  </a:cubicBezTo>
                  <a:cubicBezTo>
                    <a:pt x="4303007" y="15718"/>
                    <a:pt x="4275748" y="726"/>
                    <a:pt x="4244401" y="4134"/>
                  </a:cubicBezTo>
                  <a:cubicBezTo>
                    <a:pt x="4225320" y="6178"/>
                    <a:pt x="4208964" y="14356"/>
                    <a:pt x="4199424" y="25259"/>
                  </a:cubicBezTo>
                  <a:cubicBezTo>
                    <a:pt x="4170121" y="30029"/>
                    <a:pt x="4135366" y="42296"/>
                    <a:pt x="4109471" y="68191"/>
                  </a:cubicBezTo>
                  <a:cubicBezTo>
                    <a:pt x="4081531" y="96131"/>
                    <a:pt x="4069946" y="134975"/>
                    <a:pt x="4075398" y="183359"/>
                  </a:cubicBezTo>
                  <a:cubicBezTo>
                    <a:pt x="4083575" y="262408"/>
                    <a:pt x="4118330" y="413012"/>
                    <a:pt x="4196698" y="520002"/>
                  </a:cubicBezTo>
                  <a:cubicBezTo>
                    <a:pt x="4194654" y="530224"/>
                    <a:pt x="4197380" y="541127"/>
                    <a:pt x="4204195" y="549986"/>
                  </a:cubicBezTo>
                  <a:cubicBezTo>
                    <a:pt x="4258712" y="614044"/>
                    <a:pt x="4319362" y="647435"/>
                    <a:pt x="4391597" y="660383"/>
                  </a:cubicBezTo>
                  <a:lnTo>
                    <a:pt x="4391597" y="928880"/>
                  </a:lnTo>
                  <a:cubicBezTo>
                    <a:pt x="4392960" y="972494"/>
                    <a:pt x="4385464" y="1027011"/>
                    <a:pt x="4318680" y="1031099"/>
                  </a:cubicBezTo>
                  <a:lnTo>
                    <a:pt x="3718992" y="1031099"/>
                  </a:lnTo>
                  <a:lnTo>
                    <a:pt x="3638579" y="673331"/>
                  </a:lnTo>
                  <a:cubicBezTo>
                    <a:pt x="3636535" y="665153"/>
                    <a:pt x="3632446" y="659020"/>
                    <a:pt x="3626313" y="654250"/>
                  </a:cubicBezTo>
                  <a:cubicBezTo>
                    <a:pt x="3620861" y="649480"/>
                    <a:pt x="3613365" y="647435"/>
                    <a:pt x="3604506" y="646754"/>
                  </a:cubicBezTo>
                  <a:lnTo>
                    <a:pt x="3603825" y="646754"/>
                  </a:lnTo>
                  <a:cubicBezTo>
                    <a:pt x="3595647" y="646754"/>
                    <a:pt x="3588151" y="649480"/>
                    <a:pt x="3582018" y="654931"/>
                  </a:cubicBezTo>
                  <a:cubicBezTo>
                    <a:pt x="3576566" y="659702"/>
                    <a:pt x="3571796" y="666516"/>
                    <a:pt x="3570433" y="674694"/>
                  </a:cubicBezTo>
                  <a:lnTo>
                    <a:pt x="3504331" y="1030418"/>
                  </a:lnTo>
                  <a:lnTo>
                    <a:pt x="3404837" y="1030418"/>
                  </a:lnTo>
                  <a:lnTo>
                    <a:pt x="3272633" y="319651"/>
                  </a:lnTo>
                  <a:cubicBezTo>
                    <a:pt x="3271270" y="311474"/>
                    <a:pt x="3267182" y="303978"/>
                    <a:pt x="3261048" y="298526"/>
                  </a:cubicBezTo>
                  <a:cubicBezTo>
                    <a:pt x="3254915" y="293074"/>
                    <a:pt x="3246738" y="290348"/>
                    <a:pt x="3238560" y="290348"/>
                  </a:cubicBezTo>
                  <a:cubicBezTo>
                    <a:pt x="3230382" y="290348"/>
                    <a:pt x="3222205" y="293756"/>
                    <a:pt x="3216072" y="298526"/>
                  </a:cubicBezTo>
                  <a:cubicBezTo>
                    <a:pt x="3209938" y="303978"/>
                    <a:pt x="3205850" y="311474"/>
                    <a:pt x="3204487" y="319651"/>
                  </a:cubicBezTo>
                  <a:lnTo>
                    <a:pt x="3060016" y="1199421"/>
                  </a:lnTo>
                  <a:lnTo>
                    <a:pt x="3046387" y="1041321"/>
                  </a:lnTo>
                  <a:cubicBezTo>
                    <a:pt x="3045706" y="1032462"/>
                    <a:pt x="3041617" y="1024285"/>
                    <a:pt x="3035484" y="1018833"/>
                  </a:cubicBezTo>
                  <a:cubicBezTo>
                    <a:pt x="3029351" y="1013381"/>
                    <a:pt x="3021173" y="1009293"/>
                    <a:pt x="3012314" y="1009293"/>
                  </a:cubicBezTo>
                  <a:lnTo>
                    <a:pt x="2970745" y="1009293"/>
                  </a:lnTo>
                  <a:lnTo>
                    <a:pt x="2970745" y="1008611"/>
                  </a:lnTo>
                  <a:lnTo>
                    <a:pt x="2938716" y="1008611"/>
                  </a:lnTo>
                  <a:lnTo>
                    <a:pt x="2909413" y="1008611"/>
                  </a:lnTo>
                  <a:lnTo>
                    <a:pt x="1420414" y="1008611"/>
                  </a:lnTo>
                  <a:lnTo>
                    <a:pt x="1399289" y="1008611"/>
                  </a:lnTo>
                  <a:lnTo>
                    <a:pt x="1380889" y="1008611"/>
                  </a:lnTo>
                  <a:cubicBezTo>
                    <a:pt x="1372030" y="1008611"/>
                    <a:pt x="1363853" y="1012018"/>
                    <a:pt x="1358401" y="1016789"/>
                  </a:cubicBezTo>
                  <a:cubicBezTo>
                    <a:pt x="1352268" y="1022240"/>
                    <a:pt x="1347498" y="1029736"/>
                    <a:pt x="1346816" y="1037914"/>
                  </a:cubicBezTo>
                  <a:lnTo>
                    <a:pt x="1250048" y="1495176"/>
                  </a:lnTo>
                  <a:lnTo>
                    <a:pt x="1083771" y="567023"/>
                  </a:lnTo>
                  <a:cubicBezTo>
                    <a:pt x="1082408" y="558845"/>
                    <a:pt x="1078319" y="551349"/>
                    <a:pt x="1072186" y="545897"/>
                  </a:cubicBezTo>
                  <a:cubicBezTo>
                    <a:pt x="1066053" y="540446"/>
                    <a:pt x="1058557" y="537720"/>
                    <a:pt x="1049698" y="537720"/>
                  </a:cubicBezTo>
                  <a:lnTo>
                    <a:pt x="1049016" y="537720"/>
                  </a:lnTo>
                  <a:lnTo>
                    <a:pt x="1048335" y="537720"/>
                  </a:lnTo>
                  <a:cubicBezTo>
                    <a:pt x="1040157" y="537720"/>
                    <a:pt x="1031980" y="541808"/>
                    <a:pt x="1025847" y="547260"/>
                  </a:cubicBezTo>
                  <a:cubicBezTo>
                    <a:pt x="1019713" y="552712"/>
                    <a:pt x="1015625" y="560889"/>
                    <a:pt x="1014943" y="569748"/>
                  </a:cubicBezTo>
                  <a:lnTo>
                    <a:pt x="978144" y="1009293"/>
                  </a:lnTo>
                  <a:lnTo>
                    <a:pt x="899094" y="1009293"/>
                  </a:lnTo>
                  <a:cubicBezTo>
                    <a:pt x="890235" y="1009293"/>
                    <a:pt x="882739" y="1012700"/>
                    <a:pt x="876606" y="1017470"/>
                  </a:cubicBezTo>
                  <a:cubicBezTo>
                    <a:pt x="870473" y="1022922"/>
                    <a:pt x="866384" y="1029736"/>
                    <a:pt x="865021" y="1038595"/>
                  </a:cubicBezTo>
                  <a:lnTo>
                    <a:pt x="805052" y="1289374"/>
                  </a:lnTo>
                  <a:lnTo>
                    <a:pt x="775068" y="1052906"/>
                  </a:lnTo>
                  <a:cubicBezTo>
                    <a:pt x="773705" y="1044729"/>
                    <a:pt x="768935" y="1037914"/>
                    <a:pt x="762801" y="1033144"/>
                  </a:cubicBezTo>
                  <a:cubicBezTo>
                    <a:pt x="756668" y="1028374"/>
                    <a:pt x="749172" y="1025648"/>
                    <a:pt x="740995" y="1025648"/>
                  </a:cubicBezTo>
                  <a:lnTo>
                    <a:pt x="3651" y="1025648"/>
                  </a:lnTo>
                  <a:lnTo>
                    <a:pt x="3651" y="1095157"/>
                  </a:lnTo>
                  <a:lnTo>
                    <a:pt x="713055" y="1095157"/>
                  </a:lnTo>
                  <a:lnTo>
                    <a:pt x="775749" y="1486999"/>
                  </a:lnTo>
                  <a:cubicBezTo>
                    <a:pt x="777794" y="1495176"/>
                    <a:pt x="781882" y="1501991"/>
                    <a:pt x="788016" y="1506761"/>
                  </a:cubicBezTo>
                  <a:cubicBezTo>
                    <a:pt x="794149" y="1511531"/>
                    <a:pt x="802326" y="1514257"/>
                    <a:pt x="810504" y="1514257"/>
                  </a:cubicBezTo>
                  <a:lnTo>
                    <a:pt x="810504" y="1514257"/>
                  </a:lnTo>
                  <a:cubicBezTo>
                    <a:pt x="818682" y="1514257"/>
                    <a:pt x="826178" y="1510850"/>
                    <a:pt x="832311" y="1506080"/>
                  </a:cubicBezTo>
                  <a:cubicBezTo>
                    <a:pt x="838444" y="1500628"/>
                    <a:pt x="842533" y="1493813"/>
                    <a:pt x="843896" y="1485636"/>
                  </a:cubicBezTo>
                  <a:lnTo>
                    <a:pt x="929079" y="1080165"/>
                  </a:lnTo>
                  <a:lnTo>
                    <a:pt x="1010173" y="1080165"/>
                  </a:lnTo>
                  <a:cubicBezTo>
                    <a:pt x="1019032" y="1080165"/>
                    <a:pt x="1027209" y="1076758"/>
                    <a:pt x="1033343" y="1071306"/>
                  </a:cubicBezTo>
                  <a:cubicBezTo>
                    <a:pt x="1039476" y="1065854"/>
                    <a:pt x="1043565" y="1057677"/>
                    <a:pt x="1044246" y="1048817"/>
                  </a:cubicBezTo>
                  <a:lnTo>
                    <a:pt x="1057875" y="890036"/>
                  </a:lnTo>
                  <a:lnTo>
                    <a:pt x="1216656" y="1740503"/>
                  </a:lnTo>
                  <a:cubicBezTo>
                    <a:pt x="1218019" y="1748681"/>
                    <a:pt x="1222108" y="1756177"/>
                    <a:pt x="1228241" y="1761629"/>
                  </a:cubicBezTo>
                  <a:cubicBezTo>
                    <a:pt x="1234375" y="1767080"/>
                    <a:pt x="1241871" y="1769806"/>
                    <a:pt x="1250730" y="1769806"/>
                  </a:cubicBezTo>
                  <a:cubicBezTo>
                    <a:pt x="1259589" y="1769806"/>
                    <a:pt x="1267085" y="1766399"/>
                    <a:pt x="1273218" y="1760947"/>
                  </a:cubicBezTo>
                  <a:cubicBezTo>
                    <a:pt x="1279351" y="1755495"/>
                    <a:pt x="1283440" y="1747999"/>
                    <a:pt x="1284803" y="1739822"/>
                  </a:cubicBezTo>
                  <a:lnTo>
                    <a:pt x="1410192" y="1078802"/>
                  </a:lnTo>
                  <a:lnTo>
                    <a:pt x="2907369" y="1078802"/>
                  </a:lnTo>
                  <a:lnTo>
                    <a:pt x="2936671" y="1078802"/>
                  </a:lnTo>
                  <a:lnTo>
                    <a:pt x="2968700" y="1078802"/>
                  </a:lnTo>
                  <a:lnTo>
                    <a:pt x="2968700" y="1078120"/>
                  </a:lnTo>
                  <a:lnTo>
                    <a:pt x="2978922" y="1078120"/>
                  </a:lnTo>
                  <a:lnTo>
                    <a:pt x="3015721" y="1497221"/>
                  </a:lnTo>
                  <a:cubicBezTo>
                    <a:pt x="3016403" y="1505398"/>
                    <a:pt x="3020492" y="1513576"/>
                    <a:pt x="3026625" y="1519027"/>
                  </a:cubicBezTo>
                  <a:cubicBezTo>
                    <a:pt x="3032758" y="1524479"/>
                    <a:pt x="3040254" y="1528568"/>
                    <a:pt x="3049113" y="1528568"/>
                  </a:cubicBezTo>
                  <a:lnTo>
                    <a:pt x="3049794" y="1528568"/>
                  </a:lnTo>
                  <a:lnTo>
                    <a:pt x="3050476" y="1528568"/>
                  </a:lnTo>
                  <a:cubicBezTo>
                    <a:pt x="3059335" y="1528568"/>
                    <a:pt x="3066831" y="1525161"/>
                    <a:pt x="3072964" y="1520390"/>
                  </a:cubicBezTo>
                  <a:cubicBezTo>
                    <a:pt x="3079097" y="1514939"/>
                    <a:pt x="3083186" y="1507443"/>
                    <a:pt x="3084549" y="1499265"/>
                  </a:cubicBezTo>
                  <a:lnTo>
                    <a:pt x="3237197" y="563615"/>
                  </a:lnTo>
                  <a:lnTo>
                    <a:pt x="3340098" y="1068580"/>
                  </a:lnTo>
                  <a:lnTo>
                    <a:pt x="3340098" y="1068580"/>
                  </a:lnTo>
                  <a:cubicBezTo>
                    <a:pt x="3341461" y="1076758"/>
                    <a:pt x="3345550" y="1084254"/>
                    <a:pt x="3351683" y="1089705"/>
                  </a:cubicBezTo>
                  <a:cubicBezTo>
                    <a:pt x="3357816" y="1095157"/>
                    <a:pt x="3365994" y="1098564"/>
                    <a:pt x="3374171" y="1098564"/>
                  </a:cubicBezTo>
                  <a:lnTo>
                    <a:pt x="3533634" y="1098564"/>
                  </a:lnTo>
                  <a:cubicBezTo>
                    <a:pt x="3541811" y="1098564"/>
                    <a:pt x="3549307" y="1095157"/>
                    <a:pt x="3555441" y="1090387"/>
                  </a:cubicBezTo>
                  <a:cubicBezTo>
                    <a:pt x="3561574" y="1085616"/>
                    <a:pt x="3565663" y="1078802"/>
                    <a:pt x="3567026" y="1069943"/>
                  </a:cubicBezTo>
                  <a:lnTo>
                    <a:pt x="3607232" y="842334"/>
                  </a:lnTo>
                  <a:lnTo>
                    <a:pt x="3656979" y="1071987"/>
                  </a:lnTo>
                  <a:cubicBezTo>
                    <a:pt x="3659023" y="1079483"/>
                    <a:pt x="3663112" y="1086298"/>
                    <a:pt x="3669245" y="1091068"/>
                  </a:cubicBezTo>
                  <a:cubicBezTo>
                    <a:pt x="3675378" y="1095838"/>
                    <a:pt x="3682875" y="1098564"/>
                    <a:pt x="3690371" y="1098564"/>
                  </a:cubicBezTo>
                  <a:cubicBezTo>
                    <a:pt x="3854603" y="1098564"/>
                    <a:pt x="4162625" y="1098564"/>
                    <a:pt x="4326858" y="1098564"/>
                  </a:cubicBezTo>
                  <a:cubicBezTo>
                    <a:pt x="4340487" y="1098564"/>
                    <a:pt x="4354798" y="1098564"/>
                    <a:pt x="4368427" y="1098564"/>
                  </a:cubicBezTo>
                  <a:cubicBezTo>
                    <a:pt x="4405226" y="1098564"/>
                    <a:pt x="4459744" y="1066536"/>
                    <a:pt x="4459744" y="1015426"/>
                  </a:cubicBezTo>
                  <a:lnTo>
                    <a:pt x="4459744" y="659020"/>
                  </a:lnTo>
                  <a:cubicBezTo>
                    <a:pt x="4532660" y="646072"/>
                    <a:pt x="4611710" y="615407"/>
                    <a:pt x="4665545" y="552030"/>
                  </a:cubicBezTo>
                  <a:cubicBezTo>
                    <a:pt x="4672360" y="543171"/>
                    <a:pt x="4675086" y="532268"/>
                    <a:pt x="4673042" y="522046"/>
                  </a:cubicBezTo>
                  <a:cubicBezTo>
                    <a:pt x="4752091" y="414375"/>
                    <a:pt x="4786846" y="264453"/>
                    <a:pt x="4794342" y="184721"/>
                  </a:cubicBezTo>
                  <a:close/>
                </a:path>
              </a:pathLst>
            </a:custGeom>
            <a:solidFill>
              <a:schemeClr val="accent1"/>
            </a:solidFill>
            <a:ln w="6804" cap="flat">
              <a:noFill/>
              <a:prstDash val="solid"/>
              <a:miter/>
            </a:ln>
          </p:spPr>
          <p:txBody>
            <a:bodyPr rtlCol="0" anchor="ctr"/>
            <a:lstStyle/>
            <a:p>
              <a:endParaRPr lang="en-US"/>
            </a:p>
          </p:txBody>
        </p:sp>
        <p:grpSp>
          <p:nvGrpSpPr>
            <p:cNvPr id="7" name="Group 6">
              <a:extLst>
                <a:ext uri="{FF2B5EF4-FFF2-40B4-BE49-F238E27FC236}">
                  <a16:creationId xmlns:a16="http://schemas.microsoft.com/office/drawing/2014/main" id="{C36593EB-5869-4A8C-80A1-C05AA0B24BF0}"/>
                </a:ext>
              </a:extLst>
            </p:cNvPr>
            <p:cNvGrpSpPr/>
            <p:nvPr/>
          </p:nvGrpSpPr>
          <p:grpSpPr>
            <a:xfrm>
              <a:off x="477110" y="5658084"/>
              <a:ext cx="655351" cy="517912"/>
              <a:chOff x="6456816" y="5667609"/>
              <a:chExt cx="655351" cy="517912"/>
            </a:xfrm>
          </p:grpSpPr>
          <p:sp>
            <p:nvSpPr>
              <p:cNvPr id="9" name="Freeform: Shape 8">
                <a:extLst>
                  <a:ext uri="{FF2B5EF4-FFF2-40B4-BE49-F238E27FC236}">
                    <a16:creationId xmlns:a16="http://schemas.microsoft.com/office/drawing/2014/main" id="{063A0A4C-2BF4-47D2-AFFF-A22E96B3C12D}"/>
                  </a:ext>
                </a:extLst>
              </p:cNvPr>
              <p:cNvSpPr/>
              <p:nvPr/>
            </p:nvSpPr>
            <p:spPr>
              <a:xfrm>
                <a:off x="6456816" y="5667609"/>
                <a:ext cx="517913" cy="517912"/>
              </a:xfrm>
              <a:custGeom>
                <a:avLst/>
                <a:gdLst>
                  <a:gd name="connsiteX0" fmla="*/ 460475 w 517912"/>
                  <a:gd name="connsiteY0" fmla="*/ 259443 h 517912"/>
                  <a:gd name="connsiteX1" fmla="*/ 259443 w 517912"/>
                  <a:gd name="connsiteY1" fmla="*/ 460475 h 517912"/>
                  <a:gd name="connsiteX2" fmla="*/ 58411 w 517912"/>
                  <a:gd name="connsiteY2" fmla="*/ 259443 h 517912"/>
                  <a:gd name="connsiteX3" fmla="*/ 259443 w 517912"/>
                  <a:gd name="connsiteY3" fmla="*/ 58411 h 517912"/>
                  <a:gd name="connsiteX4" fmla="*/ 460475 w 517912"/>
                  <a:gd name="connsiteY4" fmla="*/ 259443 h 5179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912" h="517912">
                    <a:moveTo>
                      <a:pt x="460475" y="259443"/>
                    </a:moveTo>
                    <a:cubicBezTo>
                      <a:pt x="460475" y="370470"/>
                      <a:pt x="370470" y="460475"/>
                      <a:pt x="259443" y="460475"/>
                    </a:cubicBezTo>
                    <a:cubicBezTo>
                      <a:pt x="148416" y="460475"/>
                      <a:pt x="58411" y="370470"/>
                      <a:pt x="58411" y="259443"/>
                    </a:cubicBezTo>
                    <a:cubicBezTo>
                      <a:pt x="58411" y="148416"/>
                      <a:pt x="148416" y="58411"/>
                      <a:pt x="259443" y="58411"/>
                    </a:cubicBezTo>
                    <a:cubicBezTo>
                      <a:pt x="370470" y="58411"/>
                      <a:pt x="460475" y="148416"/>
                      <a:pt x="460475" y="259443"/>
                    </a:cubicBezTo>
                    <a:close/>
                  </a:path>
                </a:pathLst>
              </a:custGeom>
              <a:noFill/>
              <a:ln w="108857" cap="flat">
                <a:solidFill>
                  <a:schemeClr val="accent1"/>
                </a:solidFill>
                <a:prstDash val="solid"/>
                <a:miter/>
              </a:ln>
            </p:spPr>
            <p:txBody>
              <a:bodyPr rtlCol="0" anchor="ctr"/>
              <a:lstStyle/>
              <a:p>
                <a:endParaRPr lang="en-US"/>
              </a:p>
            </p:txBody>
          </p:sp>
          <p:sp>
            <p:nvSpPr>
              <p:cNvPr id="10" name="Rectangle: Rounded Corners 9">
                <a:extLst>
                  <a:ext uri="{FF2B5EF4-FFF2-40B4-BE49-F238E27FC236}">
                    <a16:creationId xmlns:a16="http://schemas.microsoft.com/office/drawing/2014/main" id="{C3DAC375-EEBC-4131-8F69-CD653EE61E82}"/>
                  </a:ext>
                </a:extLst>
              </p:cNvPr>
              <p:cNvSpPr/>
              <p:nvPr/>
            </p:nvSpPr>
            <p:spPr>
              <a:xfrm>
                <a:off x="6913640" y="5874290"/>
                <a:ext cx="198527" cy="129467"/>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Rectangle 7">
              <a:extLst>
                <a:ext uri="{FF2B5EF4-FFF2-40B4-BE49-F238E27FC236}">
                  <a16:creationId xmlns:a16="http://schemas.microsoft.com/office/drawing/2014/main" id="{C9A4658B-18D9-47F9-8999-4B217D15FD5B}"/>
                </a:ext>
              </a:extLst>
            </p:cNvPr>
            <p:cNvSpPr/>
            <p:nvPr/>
          </p:nvSpPr>
          <p:spPr>
            <a:xfrm>
              <a:off x="995023" y="5898145"/>
              <a:ext cx="6479203" cy="6533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10">
            <a:extLst>
              <a:ext uri="{FF2B5EF4-FFF2-40B4-BE49-F238E27FC236}">
                <a16:creationId xmlns:a16="http://schemas.microsoft.com/office/drawing/2014/main" id="{0959607F-C050-4355-908E-D24DD45D9D08}"/>
              </a:ext>
            </a:extLst>
          </p:cNvPr>
          <p:cNvGrpSpPr/>
          <p:nvPr userDrawn="1"/>
        </p:nvGrpSpPr>
        <p:grpSpPr>
          <a:xfrm rot="10800000" flipV="1">
            <a:off x="347501" y="5899288"/>
            <a:ext cx="5572126" cy="862288"/>
            <a:chOff x="477110" y="4905446"/>
            <a:chExt cx="11078677" cy="1714429"/>
          </a:xfrm>
        </p:grpSpPr>
        <p:sp>
          <p:nvSpPr>
            <p:cNvPr id="12" name="Freeform: Shape 11">
              <a:extLst>
                <a:ext uri="{FF2B5EF4-FFF2-40B4-BE49-F238E27FC236}">
                  <a16:creationId xmlns:a16="http://schemas.microsoft.com/office/drawing/2014/main" id="{0EA74116-9898-4A6A-84F3-F61BBB7993C6}"/>
                </a:ext>
              </a:extLst>
            </p:cNvPr>
            <p:cNvSpPr/>
            <p:nvPr/>
          </p:nvSpPr>
          <p:spPr>
            <a:xfrm>
              <a:off x="6913640" y="4905446"/>
              <a:ext cx="4642147" cy="1714429"/>
            </a:xfrm>
            <a:custGeom>
              <a:avLst/>
              <a:gdLst>
                <a:gd name="connsiteX0" fmla="*/ 4794342 w 4797505"/>
                <a:gd name="connsiteY0" fmla="*/ 184721 h 1771805"/>
                <a:gd name="connsiteX1" fmla="*/ 4759588 w 4797505"/>
                <a:gd name="connsiteY1" fmla="*/ 70236 h 1771805"/>
                <a:gd name="connsiteX2" fmla="*/ 4668953 w 4797505"/>
                <a:gd name="connsiteY2" fmla="*/ 27303 h 1771805"/>
                <a:gd name="connsiteX3" fmla="*/ 4624657 w 4797505"/>
                <a:gd name="connsiteY3" fmla="*/ 6178 h 1771805"/>
                <a:gd name="connsiteX4" fmla="*/ 4564007 w 4797505"/>
                <a:gd name="connsiteY4" fmla="*/ 39570 h 1771805"/>
                <a:gd name="connsiteX5" fmla="*/ 4616480 w 4797505"/>
                <a:gd name="connsiteY5" fmla="*/ 84546 h 1771805"/>
                <a:gd name="connsiteX6" fmla="*/ 4665545 w 4797505"/>
                <a:gd name="connsiteY6" fmla="*/ 71598 h 1771805"/>
                <a:gd name="connsiteX7" fmla="*/ 4727559 w 4797505"/>
                <a:gd name="connsiteY7" fmla="*/ 101583 h 1771805"/>
                <a:gd name="connsiteX8" fmla="*/ 4750047 w 4797505"/>
                <a:gd name="connsiteY8" fmla="*/ 180633 h 1771805"/>
                <a:gd name="connsiteX9" fmla="*/ 4663501 w 4797505"/>
                <a:gd name="connsiteY9" fmla="*/ 456625 h 1771805"/>
                <a:gd name="connsiteX10" fmla="*/ 4638968 w 4797505"/>
                <a:gd name="connsiteY10" fmla="*/ 494787 h 1771805"/>
                <a:gd name="connsiteX11" fmla="*/ 4613073 w 4797505"/>
                <a:gd name="connsiteY11" fmla="*/ 507054 h 1771805"/>
                <a:gd name="connsiteX12" fmla="*/ 4430440 w 4797505"/>
                <a:gd name="connsiteY12" fmla="*/ 593600 h 1771805"/>
                <a:gd name="connsiteX13" fmla="*/ 4257349 w 4797505"/>
                <a:gd name="connsiteY13" fmla="*/ 504328 h 1771805"/>
                <a:gd name="connsiteX14" fmla="*/ 4231453 w 4797505"/>
                <a:gd name="connsiteY14" fmla="*/ 492062 h 1771805"/>
                <a:gd name="connsiteX15" fmla="*/ 4206920 w 4797505"/>
                <a:gd name="connsiteY15" fmla="*/ 453900 h 1771805"/>
                <a:gd name="connsiteX16" fmla="*/ 4119011 w 4797505"/>
                <a:gd name="connsiteY16" fmla="*/ 178588 h 1771805"/>
                <a:gd name="connsiteX17" fmla="*/ 4140818 w 4797505"/>
                <a:gd name="connsiteY17" fmla="*/ 99538 h 1771805"/>
                <a:gd name="connsiteX18" fmla="*/ 4203513 w 4797505"/>
                <a:gd name="connsiteY18" fmla="*/ 69554 h 1771805"/>
                <a:gd name="connsiteX19" fmla="*/ 4252578 w 4797505"/>
                <a:gd name="connsiteY19" fmla="*/ 82502 h 1771805"/>
                <a:gd name="connsiteX20" fmla="*/ 4305051 w 4797505"/>
                <a:gd name="connsiteY20" fmla="*/ 37525 h 1771805"/>
                <a:gd name="connsiteX21" fmla="*/ 4244401 w 4797505"/>
                <a:gd name="connsiteY21" fmla="*/ 4134 h 1771805"/>
                <a:gd name="connsiteX22" fmla="*/ 4199424 w 4797505"/>
                <a:gd name="connsiteY22" fmla="*/ 25259 h 1771805"/>
                <a:gd name="connsiteX23" fmla="*/ 4109471 w 4797505"/>
                <a:gd name="connsiteY23" fmla="*/ 68191 h 1771805"/>
                <a:gd name="connsiteX24" fmla="*/ 4075398 w 4797505"/>
                <a:gd name="connsiteY24" fmla="*/ 183359 h 1771805"/>
                <a:gd name="connsiteX25" fmla="*/ 4196698 w 4797505"/>
                <a:gd name="connsiteY25" fmla="*/ 520002 h 1771805"/>
                <a:gd name="connsiteX26" fmla="*/ 4204195 w 4797505"/>
                <a:gd name="connsiteY26" fmla="*/ 549986 h 1771805"/>
                <a:gd name="connsiteX27" fmla="*/ 4391597 w 4797505"/>
                <a:gd name="connsiteY27" fmla="*/ 660383 h 1771805"/>
                <a:gd name="connsiteX28" fmla="*/ 4391597 w 4797505"/>
                <a:gd name="connsiteY28" fmla="*/ 928880 h 1771805"/>
                <a:gd name="connsiteX29" fmla="*/ 4318680 w 4797505"/>
                <a:gd name="connsiteY29" fmla="*/ 1031099 h 1771805"/>
                <a:gd name="connsiteX30" fmla="*/ 3718992 w 4797505"/>
                <a:gd name="connsiteY30" fmla="*/ 1031099 h 1771805"/>
                <a:gd name="connsiteX31" fmla="*/ 3638579 w 4797505"/>
                <a:gd name="connsiteY31" fmla="*/ 673331 h 1771805"/>
                <a:gd name="connsiteX32" fmla="*/ 3626313 w 4797505"/>
                <a:gd name="connsiteY32" fmla="*/ 654250 h 1771805"/>
                <a:gd name="connsiteX33" fmla="*/ 3604506 w 4797505"/>
                <a:gd name="connsiteY33" fmla="*/ 646754 h 1771805"/>
                <a:gd name="connsiteX34" fmla="*/ 3603825 w 4797505"/>
                <a:gd name="connsiteY34" fmla="*/ 646754 h 1771805"/>
                <a:gd name="connsiteX35" fmla="*/ 3582018 w 4797505"/>
                <a:gd name="connsiteY35" fmla="*/ 654931 h 1771805"/>
                <a:gd name="connsiteX36" fmla="*/ 3570433 w 4797505"/>
                <a:gd name="connsiteY36" fmla="*/ 674694 h 1771805"/>
                <a:gd name="connsiteX37" fmla="*/ 3504331 w 4797505"/>
                <a:gd name="connsiteY37" fmla="*/ 1030418 h 1771805"/>
                <a:gd name="connsiteX38" fmla="*/ 3404837 w 4797505"/>
                <a:gd name="connsiteY38" fmla="*/ 1030418 h 1771805"/>
                <a:gd name="connsiteX39" fmla="*/ 3272633 w 4797505"/>
                <a:gd name="connsiteY39" fmla="*/ 319651 h 1771805"/>
                <a:gd name="connsiteX40" fmla="*/ 3261048 w 4797505"/>
                <a:gd name="connsiteY40" fmla="*/ 298526 h 1771805"/>
                <a:gd name="connsiteX41" fmla="*/ 3238560 w 4797505"/>
                <a:gd name="connsiteY41" fmla="*/ 290348 h 1771805"/>
                <a:gd name="connsiteX42" fmla="*/ 3216072 w 4797505"/>
                <a:gd name="connsiteY42" fmla="*/ 298526 h 1771805"/>
                <a:gd name="connsiteX43" fmla="*/ 3204487 w 4797505"/>
                <a:gd name="connsiteY43" fmla="*/ 319651 h 1771805"/>
                <a:gd name="connsiteX44" fmla="*/ 3060016 w 4797505"/>
                <a:gd name="connsiteY44" fmla="*/ 1199421 h 1771805"/>
                <a:gd name="connsiteX45" fmla="*/ 3046387 w 4797505"/>
                <a:gd name="connsiteY45" fmla="*/ 1041321 h 1771805"/>
                <a:gd name="connsiteX46" fmla="*/ 3035484 w 4797505"/>
                <a:gd name="connsiteY46" fmla="*/ 1018833 h 1771805"/>
                <a:gd name="connsiteX47" fmla="*/ 3012314 w 4797505"/>
                <a:gd name="connsiteY47" fmla="*/ 1009293 h 1771805"/>
                <a:gd name="connsiteX48" fmla="*/ 2970745 w 4797505"/>
                <a:gd name="connsiteY48" fmla="*/ 1009293 h 1771805"/>
                <a:gd name="connsiteX49" fmla="*/ 2970745 w 4797505"/>
                <a:gd name="connsiteY49" fmla="*/ 1008611 h 1771805"/>
                <a:gd name="connsiteX50" fmla="*/ 2938716 w 4797505"/>
                <a:gd name="connsiteY50" fmla="*/ 1008611 h 1771805"/>
                <a:gd name="connsiteX51" fmla="*/ 2909413 w 4797505"/>
                <a:gd name="connsiteY51" fmla="*/ 1008611 h 1771805"/>
                <a:gd name="connsiteX52" fmla="*/ 1420414 w 4797505"/>
                <a:gd name="connsiteY52" fmla="*/ 1008611 h 1771805"/>
                <a:gd name="connsiteX53" fmla="*/ 1399289 w 4797505"/>
                <a:gd name="connsiteY53" fmla="*/ 1008611 h 1771805"/>
                <a:gd name="connsiteX54" fmla="*/ 1380889 w 4797505"/>
                <a:gd name="connsiteY54" fmla="*/ 1008611 h 1771805"/>
                <a:gd name="connsiteX55" fmla="*/ 1358401 w 4797505"/>
                <a:gd name="connsiteY55" fmla="*/ 1016789 h 1771805"/>
                <a:gd name="connsiteX56" fmla="*/ 1346816 w 4797505"/>
                <a:gd name="connsiteY56" fmla="*/ 1037914 h 1771805"/>
                <a:gd name="connsiteX57" fmla="*/ 1250048 w 4797505"/>
                <a:gd name="connsiteY57" fmla="*/ 1495176 h 1771805"/>
                <a:gd name="connsiteX58" fmla="*/ 1083771 w 4797505"/>
                <a:gd name="connsiteY58" fmla="*/ 567023 h 1771805"/>
                <a:gd name="connsiteX59" fmla="*/ 1072186 w 4797505"/>
                <a:gd name="connsiteY59" fmla="*/ 545897 h 1771805"/>
                <a:gd name="connsiteX60" fmla="*/ 1049698 w 4797505"/>
                <a:gd name="connsiteY60" fmla="*/ 537720 h 1771805"/>
                <a:gd name="connsiteX61" fmla="*/ 1049016 w 4797505"/>
                <a:gd name="connsiteY61" fmla="*/ 537720 h 1771805"/>
                <a:gd name="connsiteX62" fmla="*/ 1048335 w 4797505"/>
                <a:gd name="connsiteY62" fmla="*/ 537720 h 1771805"/>
                <a:gd name="connsiteX63" fmla="*/ 1025847 w 4797505"/>
                <a:gd name="connsiteY63" fmla="*/ 547260 h 1771805"/>
                <a:gd name="connsiteX64" fmla="*/ 1014943 w 4797505"/>
                <a:gd name="connsiteY64" fmla="*/ 569748 h 1771805"/>
                <a:gd name="connsiteX65" fmla="*/ 978144 w 4797505"/>
                <a:gd name="connsiteY65" fmla="*/ 1009293 h 1771805"/>
                <a:gd name="connsiteX66" fmla="*/ 899094 w 4797505"/>
                <a:gd name="connsiteY66" fmla="*/ 1009293 h 1771805"/>
                <a:gd name="connsiteX67" fmla="*/ 876606 w 4797505"/>
                <a:gd name="connsiteY67" fmla="*/ 1017470 h 1771805"/>
                <a:gd name="connsiteX68" fmla="*/ 865021 w 4797505"/>
                <a:gd name="connsiteY68" fmla="*/ 1038595 h 1771805"/>
                <a:gd name="connsiteX69" fmla="*/ 805052 w 4797505"/>
                <a:gd name="connsiteY69" fmla="*/ 1289374 h 1771805"/>
                <a:gd name="connsiteX70" fmla="*/ 775068 w 4797505"/>
                <a:gd name="connsiteY70" fmla="*/ 1052906 h 1771805"/>
                <a:gd name="connsiteX71" fmla="*/ 762801 w 4797505"/>
                <a:gd name="connsiteY71" fmla="*/ 1033144 h 1771805"/>
                <a:gd name="connsiteX72" fmla="*/ 740995 w 4797505"/>
                <a:gd name="connsiteY72" fmla="*/ 1025648 h 1771805"/>
                <a:gd name="connsiteX73" fmla="*/ 3651 w 4797505"/>
                <a:gd name="connsiteY73" fmla="*/ 1025648 h 1771805"/>
                <a:gd name="connsiteX74" fmla="*/ 3651 w 4797505"/>
                <a:gd name="connsiteY74" fmla="*/ 1095157 h 1771805"/>
                <a:gd name="connsiteX75" fmla="*/ 713055 w 4797505"/>
                <a:gd name="connsiteY75" fmla="*/ 1095157 h 1771805"/>
                <a:gd name="connsiteX76" fmla="*/ 775749 w 4797505"/>
                <a:gd name="connsiteY76" fmla="*/ 1486999 h 1771805"/>
                <a:gd name="connsiteX77" fmla="*/ 788016 w 4797505"/>
                <a:gd name="connsiteY77" fmla="*/ 1506761 h 1771805"/>
                <a:gd name="connsiteX78" fmla="*/ 810504 w 4797505"/>
                <a:gd name="connsiteY78" fmla="*/ 1514257 h 1771805"/>
                <a:gd name="connsiteX79" fmla="*/ 810504 w 4797505"/>
                <a:gd name="connsiteY79" fmla="*/ 1514257 h 1771805"/>
                <a:gd name="connsiteX80" fmla="*/ 832311 w 4797505"/>
                <a:gd name="connsiteY80" fmla="*/ 1506080 h 1771805"/>
                <a:gd name="connsiteX81" fmla="*/ 843896 w 4797505"/>
                <a:gd name="connsiteY81" fmla="*/ 1485636 h 1771805"/>
                <a:gd name="connsiteX82" fmla="*/ 929079 w 4797505"/>
                <a:gd name="connsiteY82" fmla="*/ 1080165 h 1771805"/>
                <a:gd name="connsiteX83" fmla="*/ 1010173 w 4797505"/>
                <a:gd name="connsiteY83" fmla="*/ 1080165 h 1771805"/>
                <a:gd name="connsiteX84" fmla="*/ 1033343 w 4797505"/>
                <a:gd name="connsiteY84" fmla="*/ 1071306 h 1771805"/>
                <a:gd name="connsiteX85" fmla="*/ 1044246 w 4797505"/>
                <a:gd name="connsiteY85" fmla="*/ 1048817 h 1771805"/>
                <a:gd name="connsiteX86" fmla="*/ 1057875 w 4797505"/>
                <a:gd name="connsiteY86" fmla="*/ 890036 h 1771805"/>
                <a:gd name="connsiteX87" fmla="*/ 1216656 w 4797505"/>
                <a:gd name="connsiteY87" fmla="*/ 1740503 h 1771805"/>
                <a:gd name="connsiteX88" fmla="*/ 1228241 w 4797505"/>
                <a:gd name="connsiteY88" fmla="*/ 1761629 h 1771805"/>
                <a:gd name="connsiteX89" fmla="*/ 1250730 w 4797505"/>
                <a:gd name="connsiteY89" fmla="*/ 1769806 h 1771805"/>
                <a:gd name="connsiteX90" fmla="*/ 1273218 w 4797505"/>
                <a:gd name="connsiteY90" fmla="*/ 1760947 h 1771805"/>
                <a:gd name="connsiteX91" fmla="*/ 1284803 w 4797505"/>
                <a:gd name="connsiteY91" fmla="*/ 1739822 h 1771805"/>
                <a:gd name="connsiteX92" fmla="*/ 1410192 w 4797505"/>
                <a:gd name="connsiteY92" fmla="*/ 1078802 h 1771805"/>
                <a:gd name="connsiteX93" fmla="*/ 2907369 w 4797505"/>
                <a:gd name="connsiteY93" fmla="*/ 1078802 h 1771805"/>
                <a:gd name="connsiteX94" fmla="*/ 2936671 w 4797505"/>
                <a:gd name="connsiteY94" fmla="*/ 1078802 h 1771805"/>
                <a:gd name="connsiteX95" fmla="*/ 2968700 w 4797505"/>
                <a:gd name="connsiteY95" fmla="*/ 1078802 h 1771805"/>
                <a:gd name="connsiteX96" fmla="*/ 2968700 w 4797505"/>
                <a:gd name="connsiteY96" fmla="*/ 1078120 h 1771805"/>
                <a:gd name="connsiteX97" fmla="*/ 2978922 w 4797505"/>
                <a:gd name="connsiteY97" fmla="*/ 1078120 h 1771805"/>
                <a:gd name="connsiteX98" fmla="*/ 3015721 w 4797505"/>
                <a:gd name="connsiteY98" fmla="*/ 1497221 h 1771805"/>
                <a:gd name="connsiteX99" fmla="*/ 3026625 w 4797505"/>
                <a:gd name="connsiteY99" fmla="*/ 1519027 h 1771805"/>
                <a:gd name="connsiteX100" fmla="*/ 3049113 w 4797505"/>
                <a:gd name="connsiteY100" fmla="*/ 1528568 h 1771805"/>
                <a:gd name="connsiteX101" fmla="*/ 3049794 w 4797505"/>
                <a:gd name="connsiteY101" fmla="*/ 1528568 h 1771805"/>
                <a:gd name="connsiteX102" fmla="*/ 3050476 w 4797505"/>
                <a:gd name="connsiteY102" fmla="*/ 1528568 h 1771805"/>
                <a:gd name="connsiteX103" fmla="*/ 3072964 w 4797505"/>
                <a:gd name="connsiteY103" fmla="*/ 1520390 h 1771805"/>
                <a:gd name="connsiteX104" fmla="*/ 3084549 w 4797505"/>
                <a:gd name="connsiteY104" fmla="*/ 1499265 h 1771805"/>
                <a:gd name="connsiteX105" fmla="*/ 3237197 w 4797505"/>
                <a:gd name="connsiteY105" fmla="*/ 563615 h 1771805"/>
                <a:gd name="connsiteX106" fmla="*/ 3340098 w 4797505"/>
                <a:gd name="connsiteY106" fmla="*/ 1068580 h 1771805"/>
                <a:gd name="connsiteX107" fmla="*/ 3340098 w 4797505"/>
                <a:gd name="connsiteY107" fmla="*/ 1068580 h 1771805"/>
                <a:gd name="connsiteX108" fmla="*/ 3351683 w 4797505"/>
                <a:gd name="connsiteY108" fmla="*/ 1089705 h 1771805"/>
                <a:gd name="connsiteX109" fmla="*/ 3374171 w 4797505"/>
                <a:gd name="connsiteY109" fmla="*/ 1098564 h 1771805"/>
                <a:gd name="connsiteX110" fmla="*/ 3533634 w 4797505"/>
                <a:gd name="connsiteY110" fmla="*/ 1098564 h 1771805"/>
                <a:gd name="connsiteX111" fmla="*/ 3555441 w 4797505"/>
                <a:gd name="connsiteY111" fmla="*/ 1090387 h 1771805"/>
                <a:gd name="connsiteX112" fmla="*/ 3567026 w 4797505"/>
                <a:gd name="connsiteY112" fmla="*/ 1069943 h 1771805"/>
                <a:gd name="connsiteX113" fmla="*/ 3607232 w 4797505"/>
                <a:gd name="connsiteY113" fmla="*/ 842334 h 1771805"/>
                <a:gd name="connsiteX114" fmla="*/ 3656979 w 4797505"/>
                <a:gd name="connsiteY114" fmla="*/ 1071987 h 1771805"/>
                <a:gd name="connsiteX115" fmla="*/ 3669245 w 4797505"/>
                <a:gd name="connsiteY115" fmla="*/ 1091068 h 1771805"/>
                <a:gd name="connsiteX116" fmla="*/ 3690371 w 4797505"/>
                <a:gd name="connsiteY116" fmla="*/ 1098564 h 1771805"/>
                <a:gd name="connsiteX117" fmla="*/ 4326858 w 4797505"/>
                <a:gd name="connsiteY117" fmla="*/ 1098564 h 1771805"/>
                <a:gd name="connsiteX118" fmla="*/ 4368427 w 4797505"/>
                <a:gd name="connsiteY118" fmla="*/ 1098564 h 1771805"/>
                <a:gd name="connsiteX119" fmla="*/ 4459744 w 4797505"/>
                <a:gd name="connsiteY119" fmla="*/ 1015426 h 1771805"/>
                <a:gd name="connsiteX120" fmla="*/ 4459744 w 4797505"/>
                <a:gd name="connsiteY120" fmla="*/ 659020 h 1771805"/>
                <a:gd name="connsiteX121" fmla="*/ 4665545 w 4797505"/>
                <a:gd name="connsiteY121" fmla="*/ 552030 h 1771805"/>
                <a:gd name="connsiteX122" fmla="*/ 4673042 w 4797505"/>
                <a:gd name="connsiteY122" fmla="*/ 522046 h 1771805"/>
                <a:gd name="connsiteX123" fmla="*/ 4794342 w 4797505"/>
                <a:gd name="connsiteY123" fmla="*/ 184721 h 1771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Lst>
              <a:rect l="l" t="t" r="r" b="b"/>
              <a:pathLst>
                <a:path w="4797505" h="1771805">
                  <a:moveTo>
                    <a:pt x="4794342" y="184721"/>
                  </a:moveTo>
                  <a:cubicBezTo>
                    <a:pt x="4799112" y="137019"/>
                    <a:pt x="4787527" y="98176"/>
                    <a:pt x="4759588" y="70236"/>
                  </a:cubicBezTo>
                  <a:cubicBezTo>
                    <a:pt x="4733692" y="43658"/>
                    <a:pt x="4698256" y="32074"/>
                    <a:pt x="4668953" y="27303"/>
                  </a:cubicBezTo>
                  <a:cubicBezTo>
                    <a:pt x="4659412" y="16400"/>
                    <a:pt x="4643739" y="8222"/>
                    <a:pt x="4624657" y="6178"/>
                  </a:cubicBezTo>
                  <a:cubicBezTo>
                    <a:pt x="4593310" y="2771"/>
                    <a:pt x="4566052" y="18444"/>
                    <a:pt x="4564007" y="39570"/>
                  </a:cubicBezTo>
                  <a:cubicBezTo>
                    <a:pt x="4561963" y="61377"/>
                    <a:pt x="4585814" y="81820"/>
                    <a:pt x="4616480" y="84546"/>
                  </a:cubicBezTo>
                  <a:cubicBezTo>
                    <a:pt x="4636242" y="86591"/>
                    <a:pt x="4653961" y="81139"/>
                    <a:pt x="4665545" y="71598"/>
                  </a:cubicBezTo>
                  <a:cubicBezTo>
                    <a:pt x="4686671" y="75687"/>
                    <a:pt x="4711203" y="83865"/>
                    <a:pt x="4727559" y="101583"/>
                  </a:cubicBezTo>
                  <a:cubicBezTo>
                    <a:pt x="4745958" y="119982"/>
                    <a:pt x="4753454" y="145878"/>
                    <a:pt x="4750047" y="180633"/>
                  </a:cubicBezTo>
                  <a:cubicBezTo>
                    <a:pt x="4742551" y="254912"/>
                    <a:pt x="4715974" y="366672"/>
                    <a:pt x="4663501" y="456625"/>
                  </a:cubicBezTo>
                  <a:cubicBezTo>
                    <a:pt x="4655323" y="470255"/>
                    <a:pt x="4647146" y="483203"/>
                    <a:pt x="4638968" y="494787"/>
                  </a:cubicBezTo>
                  <a:cubicBezTo>
                    <a:pt x="4629428" y="494787"/>
                    <a:pt x="4619888" y="499558"/>
                    <a:pt x="4613073" y="507054"/>
                  </a:cubicBezTo>
                  <a:cubicBezTo>
                    <a:pt x="4561963" y="567023"/>
                    <a:pt x="4499268" y="593600"/>
                    <a:pt x="4430440" y="593600"/>
                  </a:cubicBezTo>
                  <a:cubicBezTo>
                    <a:pt x="4365020" y="591555"/>
                    <a:pt x="4306414" y="562252"/>
                    <a:pt x="4257349" y="504328"/>
                  </a:cubicBezTo>
                  <a:cubicBezTo>
                    <a:pt x="4250534" y="496150"/>
                    <a:pt x="4240993" y="492062"/>
                    <a:pt x="4231453" y="492062"/>
                  </a:cubicBezTo>
                  <a:cubicBezTo>
                    <a:pt x="4223275" y="480477"/>
                    <a:pt x="4214417" y="467529"/>
                    <a:pt x="4206920" y="453900"/>
                  </a:cubicBezTo>
                  <a:cubicBezTo>
                    <a:pt x="4153766" y="363946"/>
                    <a:pt x="4126507" y="252186"/>
                    <a:pt x="4119011" y="178588"/>
                  </a:cubicBezTo>
                  <a:cubicBezTo>
                    <a:pt x="4115604" y="143834"/>
                    <a:pt x="4122419" y="117938"/>
                    <a:pt x="4140818" y="99538"/>
                  </a:cubicBezTo>
                  <a:cubicBezTo>
                    <a:pt x="4157855" y="81820"/>
                    <a:pt x="4181706" y="73643"/>
                    <a:pt x="4203513" y="69554"/>
                  </a:cubicBezTo>
                  <a:cubicBezTo>
                    <a:pt x="4214417" y="79095"/>
                    <a:pt x="4232816" y="84546"/>
                    <a:pt x="4252578" y="82502"/>
                  </a:cubicBezTo>
                  <a:cubicBezTo>
                    <a:pt x="4283926" y="79095"/>
                    <a:pt x="4307777" y="59332"/>
                    <a:pt x="4305051" y="37525"/>
                  </a:cubicBezTo>
                  <a:cubicBezTo>
                    <a:pt x="4303007" y="15718"/>
                    <a:pt x="4275748" y="726"/>
                    <a:pt x="4244401" y="4134"/>
                  </a:cubicBezTo>
                  <a:cubicBezTo>
                    <a:pt x="4225320" y="6178"/>
                    <a:pt x="4208964" y="14356"/>
                    <a:pt x="4199424" y="25259"/>
                  </a:cubicBezTo>
                  <a:cubicBezTo>
                    <a:pt x="4170121" y="30029"/>
                    <a:pt x="4135366" y="42296"/>
                    <a:pt x="4109471" y="68191"/>
                  </a:cubicBezTo>
                  <a:cubicBezTo>
                    <a:pt x="4081531" y="96131"/>
                    <a:pt x="4069946" y="134975"/>
                    <a:pt x="4075398" y="183359"/>
                  </a:cubicBezTo>
                  <a:cubicBezTo>
                    <a:pt x="4083575" y="262408"/>
                    <a:pt x="4118330" y="413012"/>
                    <a:pt x="4196698" y="520002"/>
                  </a:cubicBezTo>
                  <a:cubicBezTo>
                    <a:pt x="4194654" y="530224"/>
                    <a:pt x="4197380" y="541127"/>
                    <a:pt x="4204195" y="549986"/>
                  </a:cubicBezTo>
                  <a:cubicBezTo>
                    <a:pt x="4258712" y="614044"/>
                    <a:pt x="4319362" y="647435"/>
                    <a:pt x="4391597" y="660383"/>
                  </a:cubicBezTo>
                  <a:lnTo>
                    <a:pt x="4391597" y="928880"/>
                  </a:lnTo>
                  <a:cubicBezTo>
                    <a:pt x="4392960" y="972494"/>
                    <a:pt x="4385464" y="1027011"/>
                    <a:pt x="4318680" y="1031099"/>
                  </a:cubicBezTo>
                  <a:lnTo>
                    <a:pt x="3718992" y="1031099"/>
                  </a:lnTo>
                  <a:lnTo>
                    <a:pt x="3638579" y="673331"/>
                  </a:lnTo>
                  <a:cubicBezTo>
                    <a:pt x="3636535" y="665153"/>
                    <a:pt x="3632446" y="659020"/>
                    <a:pt x="3626313" y="654250"/>
                  </a:cubicBezTo>
                  <a:cubicBezTo>
                    <a:pt x="3620861" y="649480"/>
                    <a:pt x="3613365" y="647435"/>
                    <a:pt x="3604506" y="646754"/>
                  </a:cubicBezTo>
                  <a:lnTo>
                    <a:pt x="3603825" y="646754"/>
                  </a:lnTo>
                  <a:cubicBezTo>
                    <a:pt x="3595647" y="646754"/>
                    <a:pt x="3588151" y="649480"/>
                    <a:pt x="3582018" y="654931"/>
                  </a:cubicBezTo>
                  <a:cubicBezTo>
                    <a:pt x="3576566" y="659702"/>
                    <a:pt x="3571796" y="666516"/>
                    <a:pt x="3570433" y="674694"/>
                  </a:cubicBezTo>
                  <a:lnTo>
                    <a:pt x="3504331" y="1030418"/>
                  </a:lnTo>
                  <a:lnTo>
                    <a:pt x="3404837" y="1030418"/>
                  </a:lnTo>
                  <a:lnTo>
                    <a:pt x="3272633" y="319651"/>
                  </a:lnTo>
                  <a:cubicBezTo>
                    <a:pt x="3271270" y="311474"/>
                    <a:pt x="3267182" y="303978"/>
                    <a:pt x="3261048" y="298526"/>
                  </a:cubicBezTo>
                  <a:cubicBezTo>
                    <a:pt x="3254915" y="293074"/>
                    <a:pt x="3246738" y="290348"/>
                    <a:pt x="3238560" y="290348"/>
                  </a:cubicBezTo>
                  <a:cubicBezTo>
                    <a:pt x="3230382" y="290348"/>
                    <a:pt x="3222205" y="293756"/>
                    <a:pt x="3216072" y="298526"/>
                  </a:cubicBezTo>
                  <a:cubicBezTo>
                    <a:pt x="3209938" y="303978"/>
                    <a:pt x="3205850" y="311474"/>
                    <a:pt x="3204487" y="319651"/>
                  </a:cubicBezTo>
                  <a:lnTo>
                    <a:pt x="3060016" y="1199421"/>
                  </a:lnTo>
                  <a:lnTo>
                    <a:pt x="3046387" y="1041321"/>
                  </a:lnTo>
                  <a:cubicBezTo>
                    <a:pt x="3045706" y="1032462"/>
                    <a:pt x="3041617" y="1024285"/>
                    <a:pt x="3035484" y="1018833"/>
                  </a:cubicBezTo>
                  <a:cubicBezTo>
                    <a:pt x="3029351" y="1013381"/>
                    <a:pt x="3021173" y="1009293"/>
                    <a:pt x="3012314" y="1009293"/>
                  </a:cubicBezTo>
                  <a:lnTo>
                    <a:pt x="2970745" y="1009293"/>
                  </a:lnTo>
                  <a:lnTo>
                    <a:pt x="2970745" y="1008611"/>
                  </a:lnTo>
                  <a:lnTo>
                    <a:pt x="2938716" y="1008611"/>
                  </a:lnTo>
                  <a:lnTo>
                    <a:pt x="2909413" y="1008611"/>
                  </a:lnTo>
                  <a:lnTo>
                    <a:pt x="1420414" y="1008611"/>
                  </a:lnTo>
                  <a:lnTo>
                    <a:pt x="1399289" y="1008611"/>
                  </a:lnTo>
                  <a:lnTo>
                    <a:pt x="1380889" y="1008611"/>
                  </a:lnTo>
                  <a:cubicBezTo>
                    <a:pt x="1372030" y="1008611"/>
                    <a:pt x="1363853" y="1012018"/>
                    <a:pt x="1358401" y="1016789"/>
                  </a:cubicBezTo>
                  <a:cubicBezTo>
                    <a:pt x="1352268" y="1022240"/>
                    <a:pt x="1347498" y="1029736"/>
                    <a:pt x="1346816" y="1037914"/>
                  </a:cubicBezTo>
                  <a:lnTo>
                    <a:pt x="1250048" y="1495176"/>
                  </a:lnTo>
                  <a:lnTo>
                    <a:pt x="1083771" y="567023"/>
                  </a:lnTo>
                  <a:cubicBezTo>
                    <a:pt x="1082408" y="558845"/>
                    <a:pt x="1078319" y="551349"/>
                    <a:pt x="1072186" y="545897"/>
                  </a:cubicBezTo>
                  <a:cubicBezTo>
                    <a:pt x="1066053" y="540446"/>
                    <a:pt x="1058557" y="537720"/>
                    <a:pt x="1049698" y="537720"/>
                  </a:cubicBezTo>
                  <a:lnTo>
                    <a:pt x="1049016" y="537720"/>
                  </a:lnTo>
                  <a:lnTo>
                    <a:pt x="1048335" y="537720"/>
                  </a:lnTo>
                  <a:cubicBezTo>
                    <a:pt x="1040157" y="537720"/>
                    <a:pt x="1031980" y="541808"/>
                    <a:pt x="1025847" y="547260"/>
                  </a:cubicBezTo>
                  <a:cubicBezTo>
                    <a:pt x="1019713" y="552712"/>
                    <a:pt x="1015625" y="560889"/>
                    <a:pt x="1014943" y="569748"/>
                  </a:cubicBezTo>
                  <a:lnTo>
                    <a:pt x="978144" y="1009293"/>
                  </a:lnTo>
                  <a:lnTo>
                    <a:pt x="899094" y="1009293"/>
                  </a:lnTo>
                  <a:cubicBezTo>
                    <a:pt x="890235" y="1009293"/>
                    <a:pt x="882739" y="1012700"/>
                    <a:pt x="876606" y="1017470"/>
                  </a:cubicBezTo>
                  <a:cubicBezTo>
                    <a:pt x="870473" y="1022922"/>
                    <a:pt x="866384" y="1029736"/>
                    <a:pt x="865021" y="1038595"/>
                  </a:cubicBezTo>
                  <a:lnTo>
                    <a:pt x="805052" y="1289374"/>
                  </a:lnTo>
                  <a:lnTo>
                    <a:pt x="775068" y="1052906"/>
                  </a:lnTo>
                  <a:cubicBezTo>
                    <a:pt x="773705" y="1044729"/>
                    <a:pt x="768935" y="1037914"/>
                    <a:pt x="762801" y="1033144"/>
                  </a:cubicBezTo>
                  <a:cubicBezTo>
                    <a:pt x="756668" y="1028374"/>
                    <a:pt x="749172" y="1025648"/>
                    <a:pt x="740995" y="1025648"/>
                  </a:cubicBezTo>
                  <a:lnTo>
                    <a:pt x="3651" y="1025648"/>
                  </a:lnTo>
                  <a:lnTo>
                    <a:pt x="3651" y="1095157"/>
                  </a:lnTo>
                  <a:lnTo>
                    <a:pt x="713055" y="1095157"/>
                  </a:lnTo>
                  <a:lnTo>
                    <a:pt x="775749" y="1486999"/>
                  </a:lnTo>
                  <a:cubicBezTo>
                    <a:pt x="777794" y="1495176"/>
                    <a:pt x="781882" y="1501991"/>
                    <a:pt x="788016" y="1506761"/>
                  </a:cubicBezTo>
                  <a:cubicBezTo>
                    <a:pt x="794149" y="1511531"/>
                    <a:pt x="802326" y="1514257"/>
                    <a:pt x="810504" y="1514257"/>
                  </a:cubicBezTo>
                  <a:lnTo>
                    <a:pt x="810504" y="1514257"/>
                  </a:lnTo>
                  <a:cubicBezTo>
                    <a:pt x="818682" y="1514257"/>
                    <a:pt x="826178" y="1510850"/>
                    <a:pt x="832311" y="1506080"/>
                  </a:cubicBezTo>
                  <a:cubicBezTo>
                    <a:pt x="838444" y="1500628"/>
                    <a:pt x="842533" y="1493813"/>
                    <a:pt x="843896" y="1485636"/>
                  </a:cubicBezTo>
                  <a:lnTo>
                    <a:pt x="929079" y="1080165"/>
                  </a:lnTo>
                  <a:lnTo>
                    <a:pt x="1010173" y="1080165"/>
                  </a:lnTo>
                  <a:cubicBezTo>
                    <a:pt x="1019032" y="1080165"/>
                    <a:pt x="1027209" y="1076758"/>
                    <a:pt x="1033343" y="1071306"/>
                  </a:cubicBezTo>
                  <a:cubicBezTo>
                    <a:pt x="1039476" y="1065854"/>
                    <a:pt x="1043565" y="1057677"/>
                    <a:pt x="1044246" y="1048817"/>
                  </a:cubicBezTo>
                  <a:lnTo>
                    <a:pt x="1057875" y="890036"/>
                  </a:lnTo>
                  <a:lnTo>
                    <a:pt x="1216656" y="1740503"/>
                  </a:lnTo>
                  <a:cubicBezTo>
                    <a:pt x="1218019" y="1748681"/>
                    <a:pt x="1222108" y="1756177"/>
                    <a:pt x="1228241" y="1761629"/>
                  </a:cubicBezTo>
                  <a:cubicBezTo>
                    <a:pt x="1234375" y="1767080"/>
                    <a:pt x="1241871" y="1769806"/>
                    <a:pt x="1250730" y="1769806"/>
                  </a:cubicBezTo>
                  <a:cubicBezTo>
                    <a:pt x="1259589" y="1769806"/>
                    <a:pt x="1267085" y="1766399"/>
                    <a:pt x="1273218" y="1760947"/>
                  </a:cubicBezTo>
                  <a:cubicBezTo>
                    <a:pt x="1279351" y="1755495"/>
                    <a:pt x="1283440" y="1747999"/>
                    <a:pt x="1284803" y="1739822"/>
                  </a:cubicBezTo>
                  <a:lnTo>
                    <a:pt x="1410192" y="1078802"/>
                  </a:lnTo>
                  <a:lnTo>
                    <a:pt x="2907369" y="1078802"/>
                  </a:lnTo>
                  <a:lnTo>
                    <a:pt x="2936671" y="1078802"/>
                  </a:lnTo>
                  <a:lnTo>
                    <a:pt x="2968700" y="1078802"/>
                  </a:lnTo>
                  <a:lnTo>
                    <a:pt x="2968700" y="1078120"/>
                  </a:lnTo>
                  <a:lnTo>
                    <a:pt x="2978922" y="1078120"/>
                  </a:lnTo>
                  <a:lnTo>
                    <a:pt x="3015721" y="1497221"/>
                  </a:lnTo>
                  <a:cubicBezTo>
                    <a:pt x="3016403" y="1505398"/>
                    <a:pt x="3020492" y="1513576"/>
                    <a:pt x="3026625" y="1519027"/>
                  </a:cubicBezTo>
                  <a:cubicBezTo>
                    <a:pt x="3032758" y="1524479"/>
                    <a:pt x="3040254" y="1528568"/>
                    <a:pt x="3049113" y="1528568"/>
                  </a:cubicBezTo>
                  <a:lnTo>
                    <a:pt x="3049794" y="1528568"/>
                  </a:lnTo>
                  <a:lnTo>
                    <a:pt x="3050476" y="1528568"/>
                  </a:lnTo>
                  <a:cubicBezTo>
                    <a:pt x="3059335" y="1528568"/>
                    <a:pt x="3066831" y="1525161"/>
                    <a:pt x="3072964" y="1520390"/>
                  </a:cubicBezTo>
                  <a:cubicBezTo>
                    <a:pt x="3079097" y="1514939"/>
                    <a:pt x="3083186" y="1507443"/>
                    <a:pt x="3084549" y="1499265"/>
                  </a:cubicBezTo>
                  <a:lnTo>
                    <a:pt x="3237197" y="563615"/>
                  </a:lnTo>
                  <a:lnTo>
                    <a:pt x="3340098" y="1068580"/>
                  </a:lnTo>
                  <a:lnTo>
                    <a:pt x="3340098" y="1068580"/>
                  </a:lnTo>
                  <a:cubicBezTo>
                    <a:pt x="3341461" y="1076758"/>
                    <a:pt x="3345550" y="1084254"/>
                    <a:pt x="3351683" y="1089705"/>
                  </a:cubicBezTo>
                  <a:cubicBezTo>
                    <a:pt x="3357816" y="1095157"/>
                    <a:pt x="3365994" y="1098564"/>
                    <a:pt x="3374171" y="1098564"/>
                  </a:cubicBezTo>
                  <a:lnTo>
                    <a:pt x="3533634" y="1098564"/>
                  </a:lnTo>
                  <a:cubicBezTo>
                    <a:pt x="3541811" y="1098564"/>
                    <a:pt x="3549307" y="1095157"/>
                    <a:pt x="3555441" y="1090387"/>
                  </a:cubicBezTo>
                  <a:cubicBezTo>
                    <a:pt x="3561574" y="1085616"/>
                    <a:pt x="3565663" y="1078802"/>
                    <a:pt x="3567026" y="1069943"/>
                  </a:cubicBezTo>
                  <a:lnTo>
                    <a:pt x="3607232" y="842334"/>
                  </a:lnTo>
                  <a:lnTo>
                    <a:pt x="3656979" y="1071987"/>
                  </a:lnTo>
                  <a:cubicBezTo>
                    <a:pt x="3659023" y="1079483"/>
                    <a:pt x="3663112" y="1086298"/>
                    <a:pt x="3669245" y="1091068"/>
                  </a:cubicBezTo>
                  <a:cubicBezTo>
                    <a:pt x="3675378" y="1095838"/>
                    <a:pt x="3682875" y="1098564"/>
                    <a:pt x="3690371" y="1098564"/>
                  </a:cubicBezTo>
                  <a:cubicBezTo>
                    <a:pt x="3854603" y="1098564"/>
                    <a:pt x="4162625" y="1098564"/>
                    <a:pt x="4326858" y="1098564"/>
                  </a:cubicBezTo>
                  <a:cubicBezTo>
                    <a:pt x="4340487" y="1098564"/>
                    <a:pt x="4354798" y="1098564"/>
                    <a:pt x="4368427" y="1098564"/>
                  </a:cubicBezTo>
                  <a:cubicBezTo>
                    <a:pt x="4405226" y="1098564"/>
                    <a:pt x="4459744" y="1066536"/>
                    <a:pt x="4459744" y="1015426"/>
                  </a:cubicBezTo>
                  <a:lnTo>
                    <a:pt x="4459744" y="659020"/>
                  </a:lnTo>
                  <a:cubicBezTo>
                    <a:pt x="4532660" y="646072"/>
                    <a:pt x="4611710" y="615407"/>
                    <a:pt x="4665545" y="552030"/>
                  </a:cubicBezTo>
                  <a:cubicBezTo>
                    <a:pt x="4672360" y="543171"/>
                    <a:pt x="4675086" y="532268"/>
                    <a:pt x="4673042" y="522046"/>
                  </a:cubicBezTo>
                  <a:cubicBezTo>
                    <a:pt x="4752091" y="414375"/>
                    <a:pt x="4786846" y="264453"/>
                    <a:pt x="4794342" y="184721"/>
                  </a:cubicBezTo>
                  <a:close/>
                </a:path>
              </a:pathLst>
            </a:custGeom>
            <a:solidFill>
              <a:schemeClr val="accent1"/>
            </a:solidFill>
            <a:ln w="6804" cap="flat">
              <a:noFill/>
              <a:prstDash val="solid"/>
              <a:miter/>
            </a:ln>
          </p:spPr>
          <p:txBody>
            <a:bodyPr rtlCol="0" anchor="ctr"/>
            <a:lstStyle/>
            <a:p>
              <a:endParaRPr lang="en-US"/>
            </a:p>
          </p:txBody>
        </p:sp>
        <p:grpSp>
          <p:nvGrpSpPr>
            <p:cNvPr id="13" name="Group 12">
              <a:extLst>
                <a:ext uri="{FF2B5EF4-FFF2-40B4-BE49-F238E27FC236}">
                  <a16:creationId xmlns:a16="http://schemas.microsoft.com/office/drawing/2014/main" id="{954DC28B-DA5D-40A5-BF5E-A8C07B13D6FD}"/>
                </a:ext>
              </a:extLst>
            </p:cNvPr>
            <p:cNvGrpSpPr/>
            <p:nvPr/>
          </p:nvGrpSpPr>
          <p:grpSpPr>
            <a:xfrm>
              <a:off x="477110" y="5658084"/>
              <a:ext cx="655351" cy="517912"/>
              <a:chOff x="6456816" y="5667609"/>
              <a:chExt cx="655351" cy="517912"/>
            </a:xfrm>
          </p:grpSpPr>
          <p:sp>
            <p:nvSpPr>
              <p:cNvPr id="15" name="Freeform: Shape 14">
                <a:extLst>
                  <a:ext uri="{FF2B5EF4-FFF2-40B4-BE49-F238E27FC236}">
                    <a16:creationId xmlns:a16="http://schemas.microsoft.com/office/drawing/2014/main" id="{EC1A92E0-BAD3-4804-8CFB-2F36973DF453}"/>
                  </a:ext>
                </a:extLst>
              </p:cNvPr>
              <p:cNvSpPr/>
              <p:nvPr/>
            </p:nvSpPr>
            <p:spPr>
              <a:xfrm>
                <a:off x="6456816" y="5667609"/>
                <a:ext cx="517913" cy="517912"/>
              </a:xfrm>
              <a:custGeom>
                <a:avLst/>
                <a:gdLst>
                  <a:gd name="connsiteX0" fmla="*/ 460475 w 517912"/>
                  <a:gd name="connsiteY0" fmla="*/ 259443 h 517912"/>
                  <a:gd name="connsiteX1" fmla="*/ 259443 w 517912"/>
                  <a:gd name="connsiteY1" fmla="*/ 460475 h 517912"/>
                  <a:gd name="connsiteX2" fmla="*/ 58411 w 517912"/>
                  <a:gd name="connsiteY2" fmla="*/ 259443 h 517912"/>
                  <a:gd name="connsiteX3" fmla="*/ 259443 w 517912"/>
                  <a:gd name="connsiteY3" fmla="*/ 58411 h 517912"/>
                  <a:gd name="connsiteX4" fmla="*/ 460475 w 517912"/>
                  <a:gd name="connsiteY4" fmla="*/ 259443 h 5179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912" h="517912">
                    <a:moveTo>
                      <a:pt x="460475" y="259443"/>
                    </a:moveTo>
                    <a:cubicBezTo>
                      <a:pt x="460475" y="370470"/>
                      <a:pt x="370470" y="460475"/>
                      <a:pt x="259443" y="460475"/>
                    </a:cubicBezTo>
                    <a:cubicBezTo>
                      <a:pt x="148416" y="460475"/>
                      <a:pt x="58411" y="370470"/>
                      <a:pt x="58411" y="259443"/>
                    </a:cubicBezTo>
                    <a:cubicBezTo>
                      <a:pt x="58411" y="148416"/>
                      <a:pt x="148416" y="58411"/>
                      <a:pt x="259443" y="58411"/>
                    </a:cubicBezTo>
                    <a:cubicBezTo>
                      <a:pt x="370470" y="58411"/>
                      <a:pt x="460475" y="148416"/>
                      <a:pt x="460475" y="259443"/>
                    </a:cubicBezTo>
                    <a:close/>
                  </a:path>
                </a:pathLst>
              </a:custGeom>
              <a:noFill/>
              <a:ln w="108857" cap="flat">
                <a:solidFill>
                  <a:schemeClr val="accent1"/>
                </a:solidFill>
                <a:prstDash val="solid"/>
                <a:miter/>
              </a:ln>
            </p:spPr>
            <p:txBody>
              <a:bodyPr rtlCol="0" anchor="ctr"/>
              <a:lstStyle/>
              <a:p>
                <a:endParaRPr lang="en-US"/>
              </a:p>
            </p:txBody>
          </p:sp>
          <p:sp>
            <p:nvSpPr>
              <p:cNvPr id="16" name="Rectangle: Rounded Corners 15">
                <a:extLst>
                  <a:ext uri="{FF2B5EF4-FFF2-40B4-BE49-F238E27FC236}">
                    <a16:creationId xmlns:a16="http://schemas.microsoft.com/office/drawing/2014/main" id="{4F7FFD43-6FA1-417C-AF01-3A54B1EB3288}"/>
                  </a:ext>
                </a:extLst>
              </p:cNvPr>
              <p:cNvSpPr/>
              <p:nvPr/>
            </p:nvSpPr>
            <p:spPr>
              <a:xfrm>
                <a:off x="6913640" y="5874290"/>
                <a:ext cx="198527" cy="129467"/>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96DB8CE4-378A-4F7B-8401-E84CD0360554}"/>
                </a:ext>
              </a:extLst>
            </p:cNvPr>
            <p:cNvSpPr/>
            <p:nvPr/>
          </p:nvSpPr>
          <p:spPr>
            <a:xfrm>
              <a:off x="995023" y="5898145"/>
              <a:ext cx="6479203" cy="6533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6338849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27296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6_Style slide layout">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98873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Agenda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69271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5A62946D-F2ED-4A3A-AFF2-114E504B5745}"/>
              </a:ext>
            </a:extLst>
          </p:cNvPr>
          <p:cNvSpPr/>
          <p:nvPr userDrawn="1"/>
        </p:nvSpPr>
        <p:spPr>
          <a:xfrm>
            <a:off x="2893325" y="0"/>
            <a:ext cx="8973404" cy="6858000"/>
          </a:xfrm>
          <a:custGeom>
            <a:avLst/>
            <a:gdLst>
              <a:gd name="connsiteX0" fmla="*/ 2419756 w 9202402"/>
              <a:gd name="connsiteY0" fmla="*/ 0 h 6858000"/>
              <a:gd name="connsiteX1" fmla="*/ 9202402 w 9202402"/>
              <a:gd name="connsiteY1" fmla="*/ 0 h 6858000"/>
              <a:gd name="connsiteX2" fmla="*/ 9188795 w 9202402"/>
              <a:gd name="connsiteY2" fmla="*/ 6858000 h 6858000"/>
              <a:gd name="connsiteX3" fmla="*/ 0 w 920240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9202402" h="6858000">
                <a:moveTo>
                  <a:pt x="2419756" y="0"/>
                </a:moveTo>
                <a:lnTo>
                  <a:pt x="9202402" y="0"/>
                </a:lnTo>
                <a:lnTo>
                  <a:pt x="9188795" y="6858000"/>
                </a:lnTo>
                <a:lnTo>
                  <a:pt x="0" y="6858000"/>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Shape 6">
            <a:extLst>
              <a:ext uri="{FF2B5EF4-FFF2-40B4-BE49-F238E27FC236}">
                <a16:creationId xmlns:a16="http://schemas.microsoft.com/office/drawing/2014/main" id="{2B98542A-477C-4DE9-BE76-734F0C55D2E2}"/>
              </a:ext>
            </a:extLst>
          </p:cNvPr>
          <p:cNvSpPr/>
          <p:nvPr userDrawn="1"/>
        </p:nvSpPr>
        <p:spPr>
          <a:xfrm>
            <a:off x="3218596" y="0"/>
            <a:ext cx="8973404" cy="6858000"/>
          </a:xfrm>
          <a:custGeom>
            <a:avLst/>
            <a:gdLst>
              <a:gd name="connsiteX0" fmla="*/ 2419756 w 9202402"/>
              <a:gd name="connsiteY0" fmla="*/ 0 h 6858000"/>
              <a:gd name="connsiteX1" fmla="*/ 9202402 w 9202402"/>
              <a:gd name="connsiteY1" fmla="*/ 0 h 6858000"/>
              <a:gd name="connsiteX2" fmla="*/ 9188795 w 9202402"/>
              <a:gd name="connsiteY2" fmla="*/ 6858000 h 6858000"/>
              <a:gd name="connsiteX3" fmla="*/ 0 w 920240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9202402" h="6858000">
                <a:moveTo>
                  <a:pt x="2419756" y="0"/>
                </a:moveTo>
                <a:lnTo>
                  <a:pt x="9202402" y="0"/>
                </a:lnTo>
                <a:lnTo>
                  <a:pt x="9188795" y="6858000"/>
                </a:lnTo>
                <a:lnTo>
                  <a:pt x="0" y="68580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565951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4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3419749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18" Type="http://schemas.openxmlformats.org/officeDocument/2006/relationships/theme" Target="../theme/theme2.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slideLayout" Target="../slideLayouts/slideLayout14.xml"/><Relationship Id="rId17" Type="http://schemas.openxmlformats.org/officeDocument/2006/relationships/slideLayout" Target="../slideLayouts/slideLayout19.xml"/><Relationship Id="rId2" Type="http://schemas.openxmlformats.org/officeDocument/2006/relationships/slideLayout" Target="../slideLayouts/slideLayout4.xml"/><Relationship Id="rId16" Type="http://schemas.openxmlformats.org/officeDocument/2006/relationships/slideLayout" Target="../slideLayouts/slideLayout18.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5" Type="http://schemas.openxmlformats.org/officeDocument/2006/relationships/slideLayout" Target="../slideLayouts/slideLayout17.xml"/><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4049403"/>
      </p:ext>
    </p:extLst>
  </p:cSld>
  <p:clrMap bg1="lt1" tx1="dk1" bg2="lt2" tx2="dk2" accent1="accent1" accent2="accent2" accent3="accent3" accent4="accent4" accent5="accent5" accent6="accent6" hlink="hlink" folHlink="folHlink"/>
  <p:sldLayoutIdLst>
    <p:sldLayoutId id="2147483703" r:id="rId1"/>
    <p:sldLayoutId id="2147483704" r:id="rId2"/>
  </p:sldLayoutIdLst>
  <p:txStyles>
    <p:titleStyle>
      <a:lvl1pPr algn="l" defTabSz="914423"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5" indent="-228605"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5" algn="l" defTabSz="914423" rtl="0" eaLnBrk="1" latinLnBrk="0" hangingPunct="1">
        <a:defRPr sz="1800" kern="1200">
          <a:solidFill>
            <a:schemeClr val="tx1"/>
          </a:solidFill>
          <a:latin typeface="+mn-lt"/>
          <a:ea typeface="+mn-ea"/>
          <a:cs typeface="+mn-cs"/>
        </a:defRPr>
      </a:lvl5pPr>
      <a:lvl6pPr marL="2286058"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38241839"/>
      </p:ext>
    </p:extLst>
  </p:cSld>
  <p:clrMap bg1="lt1" tx1="dk1" bg2="lt2" tx2="dk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8" r:id="rId12"/>
    <p:sldLayoutId id="2147483719" r:id="rId13"/>
    <p:sldLayoutId id="2147483720" r:id="rId14"/>
    <p:sldLayoutId id="2147483721" r:id="rId15"/>
    <p:sldLayoutId id="2147483722" r:id="rId16"/>
    <p:sldLayoutId id="2147483723" r:id="rId17"/>
  </p:sldLayoutIdLst>
  <p:txStyles>
    <p:titleStyle>
      <a:lvl1pPr algn="l" defTabSz="914423"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5" indent="-228605"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5" algn="l" defTabSz="914423" rtl="0" eaLnBrk="1" latinLnBrk="0" hangingPunct="1">
        <a:defRPr sz="1800" kern="1200">
          <a:solidFill>
            <a:schemeClr val="tx1"/>
          </a:solidFill>
          <a:latin typeface="+mn-lt"/>
          <a:ea typeface="+mn-ea"/>
          <a:cs typeface="+mn-cs"/>
        </a:defRPr>
      </a:lvl5pPr>
      <a:lvl6pPr marL="2286058"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12" Type="http://schemas.openxmlformats.org/officeDocument/2006/relationships/image" Target="../media/image21.png"/><Relationship Id="rId2" Type="http://schemas.openxmlformats.org/officeDocument/2006/relationships/image" Target="../media/image11.png"/><Relationship Id="rId1" Type="http://schemas.openxmlformats.org/officeDocument/2006/relationships/slideLayout" Target="../slideLayouts/slideLayout1.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s>
</file>

<file path=ppt/slides/_rels/slide1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3.xml"/><Relationship Id="rId4" Type="http://schemas.openxmlformats.org/officeDocument/2006/relationships/image" Target="../media/image34.png"/></Relationships>
</file>

<file path=ppt/slides/_rels/slide13.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37.gif"/><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6" name="Group 135">
            <a:extLst>
              <a:ext uri="{FF2B5EF4-FFF2-40B4-BE49-F238E27FC236}">
                <a16:creationId xmlns:a16="http://schemas.microsoft.com/office/drawing/2014/main" id="{A0EAB522-1DFF-4B85-8868-4BF984E553F0}"/>
              </a:ext>
            </a:extLst>
          </p:cNvPr>
          <p:cNvGrpSpPr/>
          <p:nvPr/>
        </p:nvGrpSpPr>
        <p:grpSpPr>
          <a:xfrm>
            <a:off x="-491346" y="1200653"/>
            <a:ext cx="12683345" cy="2353597"/>
            <a:chOff x="-491345" y="1077822"/>
            <a:chExt cx="10267188" cy="2109978"/>
          </a:xfrm>
        </p:grpSpPr>
        <p:grpSp>
          <p:nvGrpSpPr>
            <p:cNvPr id="122" name="Group 121">
              <a:extLst>
                <a:ext uri="{FF2B5EF4-FFF2-40B4-BE49-F238E27FC236}">
                  <a16:creationId xmlns:a16="http://schemas.microsoft.com/office/drawing/2014/main" id="{25426AD8-F38A-41A4-A132-B187D44A767E}"/>
                </a:ext>
              </a:extLst>
            </p:cNvPr>
            <p:cNvGrpSpPr/>
            <p:nvPr/>
          </p:nvGrpSpPr>
          <p:grpSpPr>
            <a:xfrm>
              <a:off x="-491345" y="1077822"/>
              <a:ext cx="10267188" cy="2109978"/>
              <a:chOff x="-491345" y="1077822"/>
              <a:chExt cx="10267188" cy="2109978"/>
            </a:xfrm>
          </p:grpSpPr>
          <p:pic>
            <p:nvPicPr>
              <p:cNvPr id="65" name="Picture 64">
                <a:extLst>
                  <a:ext uri="{FF2B5EF4-FFF2-40B4-BE49-F238E27FC236}">
                    <a16:creationId xmlns:a16="http://schemas.microsoft.com/office/drawing/2014/main" id="{8B491B70-93F2-4668-BC1F-5BBC24FCA6B8}"/>
                  </a:ext>
                </a:extLst>
              </p:cNvPr>
              <p:cNvPicPr>
                <a:picLocks noChangeAspect="1"/>
              </p:cNvPicPr>
              <p:nvPr/>
            </p:nvPicPr>
            <p:blipFill>
              <a:blip r:embed="rId2"/>
              <a:stretch>
                <a:fillRect/>
              </a:stretch>
            </p:blipFill>
            <p:spPr>
              <a:xfrm>
                <a:off x="8099443" y="1808913"/>
                <a:ext cx="1676400" cy="495300"/>
              </a:xfrm>
              <a:custGeom>
                <a:avLst/>
                <a:gdLst>
                  <a:gd name="connsiteX0" fmla="*/ 0 w 1676400"/>
                  <a:gd name="connsiteY0" fmla="*/ 0 h 495300"/>
                  <a:gd name="connsiteX1" fmla="*/ 1684782 w 1676400"/>
                  <a:gd name="connsiteY1" fmla="*/ 0 h 495300"/>
                  <a:gd name="connsiteX2" fmla="*/ 1684782 w 1676400"/>
                  <a:gd name="connsiteY2" fmla="*/ 498348 h 495300"/>
                  <a:gd name="connsiteX3" fmla="*/ 0 w 1676400"/>
                  <a:gd name="connsiteY3" fmla="*/ 498348 h 495300"/>
                </a:gdLst>
                <a:ahLst/>
                <a:cxnLst>
                  <a:cxn ang="0">
                    <a:pos x="connsiteX0" y="connsiteY0"/>
                  </a:cxn>
                  <a:cxn ang="0">
                    <a:pos x="connsiteX1" y="connsiteY1"/>
                  </a:cxn>
                  <a:cxn ang="0">
                    <a:pos x="connsiteX2" y="connsiteY2"/>
                  </a:cxn>
                  <a:cxn ang="0">
                    <a:pos x="connsiteX3" y="connsiteY3"/>
                  </a:cxn>
                </a:cxnLst>
                <a:rect l="l" t="t" r="r" b="b"/>
                <a:pathLst>
                  <a:path w="1676400" h="495300">
                    <a:moveTo>
                      <a:pt x="0" y="0"/>
                    </a:moveTo>
                    <a:lnTo>
                      <a:pt x="1684782" y="0"/>
                    </a:lnTo>
                    <a:lnTo>
                      <a:pt x="1684782" y="498348"/>
                    </a:lnTo>
                    <a:lnTo>
                      <a:pt x="0" y="498348"/>
                    </a:lnTo>
                    <a:close/>
                  </a:path>
                </a:pathLst>
              </a:custGeom>
              <a:ln/>
            </p:spPr>
          </p:pic>
          <p:sp>
            <p:nvSpPr>
              <p:cNvPr id="66" name="Freeform: Shape 65">
                <a:extLst>
                  <a:ext uri="{FF2B5EF4-FFF2-40B4-BE49-F238E27FC236}">
                    <a16:creationId xmlns:a16="http://schemas.microsoft.com/office/drawing/2014/main" id="{F7F6D971-A705-4B43-9964-5269154453FE}"/>
                  </a:ext>
                </a:extLst>
              </p:cNvPr>
              <p:cNvSpPr/>
              <p:nvPr/>
            </p:nvSpPr>
            <p:spPr>
              <a:xfrm>
                <a:off x="8125446" y="1833631"/>
                <a:ext cx="1600200" cy="409575"/>
              </a:xfrm>
              <a:custGeom>
                <a:avLst/>
                <a:gdLst>
                  <a:gd name="connsiteX0" fmla="*/ 1578769 w 1600200"/>
                  <a:gd name="connsiteY0" fmla="*/ 285274 h 409575"/>
                  <a:gd name="connsiteX1" fmla="*/ 1285398 w 1600200"/>
                  <a:gd name="connsiteY1" fmla="*/ 285274 h 409575"/>
                  <a:gd name="connsiteX2" fmla="*/ 1257776 w 1600200"/>
                  <a:gd name="connsiteY2" fmla="*/ 323374 h 409575"/>
                  <a:gd name="connsiteX3" fmla="*/ 1217771 w 1600200"/>
                  <a:gd name="connsiteY3" fmla="*/ 153829 h 409575"/>
                  <a:gd name="connsiteX4" fmla="*/ 1181576 w 1600200"/>
                  <a:gd name="connsiteY4" fmla="*/ 285274 h 409575"/>
                  <a:gd name="connsiteX5" fmla="*/ 1093946 w 1600200"/>
                  <a:gd name="connsiteY5" fmla="*/ 285274 h 409575"/>
                  <a:gd name="connsiteX6" fmla="*/ 1080611 w 1600200"/>
                  <a:gd name="connsiteY6" fmla="*/ 335756 h 409575"/>
                  <a:gd name="connsiteX7" fmla="*/ 1056798 w 1600200"/>
                  <a:gd name="connsiteY7" fmla="*/ 277654 h 409575"/>
                  <a:gd name="connsiteX8" fmla="*/ 1032986 w 1600200"/>
                  <a:gd name="connsiteY8" fmla="*/ 322421 h 409575"/>
                  <a:gd name="connsiteX9" fmla="*/ 988219 w 1600200"/>
                  <a:gd name="connsiteY9" fmla="*/ 21431 h 409575"/>
                  <a:gd name="connsiteX10" fmla="*/ 932973 w 1600200"/>
                  <a:gd name="connsiteY10" fmla="*/ 393859 h 409575"/>
                  <a:gd name="connsiteX11" fmla="*/ 912019 w 1600200"/>
                  <a:gd name="connsiteY11" fmla="*/ 285274 h 409575"/>
                  <a:gd name="connsiteX12" fmla="*/ 686276 w 1600200"/>
                  <a:gd name="connsiteY12" fmla="*/ 285274 h 409575"/>
                  <a:gd name="connsiteX13" fmla="*/ 656748 w 1600200"/>
                  <a:gd name="connsiteY13" fmla="*/ 344329 h 409575"/>
                  <a:gd name="connsiteX14" fmla="*/ 621506 w 1600200"/>
                  <a:gd name="connsiteY14" fmla="*/ 150971 h 409575"/>
                  <a:gd name="connsiteX15" fmla="*/ 578644 w 1600200"/>
                  <a:gd name="connsiteY15" fmla="*/ 285274 h 409575"/>
                  <a:gd name="connsiteX16" fmla="*/ 491966 w 1600200"/>
                  <a:gd name="connsiteY16" fmla="*/ 285274 h 409575"/>
                  <a:gd name="connsiteX17" fmla="*/ 467201 w 1600200"/>
                  <a:gd name="connsiteY17" fmla="*/ 322421 h 409575"/>
                  <a:gd name="connsiteX18" fmla="*/ 441484 w 1600200"/>
                  <a:gd name="connsiteY18" fmla="*/ 275749 h 409575"/>
                  <a:gd name="connsiteX19" fmla="*/ 408146 w 1600200"/>
                  <a:gd name="connsiteY19" fmla="*/ 336709 h 409575"/>
                  <a:gd name="connsiteX20" fmla="*/ 376714 w 1600200"/>
                  <a:gd name="connsiteY20" fmla="*/ 72866 h 409575"/>
                  <a:gd name="connsiteX21" fmla="*/ 335756 w 1600200"/>
                  <a:gd name="connsiteY21" fmla="*/ 377666 h 409575"/>
                  <a:gd name="connsiteX22" fmla="*/ 308134 w 1600200"/>
                  <a:gd name="connsiteY22" fmla="*/ 285274 h 409575"/>
                  <a:gd name="connsiteX23" fmla="*/ 238601 w 1600200"/>
                  <a:gd name="connsiteY23" fmla="*/ 285274 h 409575"/>
                  <a:gd name="connsiteX24" fmla="*/ 210026 w 1600200"/>
                  <a:gd name="connsiteY24" fmla="*/ 237649 h 409575"/>
                  <a:gd name="connsiteX25" fmla="*/ 177641 w 1600200"/>
                  <a:gd name="connsiteY25" fmla="*/ 285274 h 409575"/>
                  <a:gd name="connsiteX26" fmla="*/ 21431 w 1600200"/>
                  <a:gd name="connsiteY26" fmla="*/ 285274 h 409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600200" h="409575">
                    <a:moveTo>
                      <a:pt x="1578769" y="285274"/>
                    </a:moveTo>
                    <a:lnTo>
                      <a:pt x="1285398" y="285274"/>
                    </a:lnTo>
                    <a:lnTo>
                      <a:pt x="1257776" y="323374"/>
                    </a:lnTo>
                    <a:lnTo>
                      <a:pt x="1217771" y="153829"/>
                    </a:lnTo>
                    <a:lnTo>
                      <a:pt x="1181576" y="285274"/>
                    </a:lnTo>
                    <a:lnTo>
                      <a:pt x="1093946" y="285274"/>
                    </a:lnTo>
                    <a:lnTo>
                      <a:pt x="1080611" y="335756"/>
                    </a:lnTo>
                    <a:lnTo>
                      <a:pt x="1056798" y="277654"/>
                    </a:lnTo>
                    <a:lnTo>
                      <a:pt x="1032986" y="322421"/>
                    </a:lnTo>
                    <a:lnTo>
                      <a:pt x="988219" y="21431"/>
                    </a:lnTo>
                    <a:lnTo>
                      <a:pt x="932973" y="393859"/>
                    </a:lnTo>
                    <a:lnTo>
                      <a:pt x="912019" y="285274"/>
                    </a:lnTo>
                    <a:lnTo>
                      <a:pt x="686276" y="285274"/>
                    </a:lnTo>
                    <a:lnTo>
                      <a:pt x="656748" y="344329"/>
                    </a:lnTo>
                    <a:lnTo>
                      <a:pt x="621506" y="150971"/>
                    </a:lnTo>
                    <a:lnTo>
                      <a:pt x="578644" y="285274"/>
                    </a:lnTo>
                    <a:lnTo>
                      <a:pt x="491966" y="285274"/>
                    </a:lnTo>
                    <a:lnTo>
                      <a:pt x="467201" y="322421"/>
                    </a:lnTo>
                    <a:lnTo>
                      <a:pt x="441484" y="275749"/>
                    </a:lnTo>
                    <a:lnTo>
                      <a:pt x="408146" y="336709"/>
                    </a:lnTo>
                    <a:lnTo>
                      <a:pt x="376714" y="72866"/>
                    </a:lnTo>
                    <a:lnTo>
                      <a:pt x="335756" y="377666"/>
                    </a:lnTo>
                    <a:lnTo>
                      <a:pt x="308134" y="285274"/>
                    </a:lnTo>
                    <a:lnTo>
                      <a:pt x="238601" y="285274"/>
                    </a:lnTo>
                    <a:lnTo>
                      <a:pt x="210026" y="237649"/>
                    </a:lnTo>
                    <a:lnTo>
                      <a:pt x="177641" y="285274"/>
                    </a:lnTo>
                    <a:lnTo>
                      <a:pt x="21431" y="285274"/>
                    </a:lnTo>
                  </a:path>
                </a:pathLst>
              </a:custGeom>
              <a:noFill/>
              <a:ln w="28575" cap="rnd">
                <a:solidFill>
                  <a:srgbClr val="FFFFFF"/>
                </a:solidFill>
                <a:prstDash val="solid"/>
                <a:round/>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pic>
            <p:nvPicPr>
              <p:cNvPr id="67" name="Picture 66">
                <a:extLst>
                  <a:ext uri="{FF2B5EF4-FFF2-40B4-BE49-F238E27FC236}">
                    <a16:creationId xmlns:a16="http://schemas.microsoft.com/office/drawing/2014/main" id="{32EBC4F2-FDAB-458F-B3D6-C655FBB2CB3A}"/>
                  </a:ext>
                </a:extLst>
              </p:cNvPr>
              <p:cNvPicPr>
                <a:picLocks noChangeAspect="1"/>
              </p:cNvPicPr>
              <p:nvPr/>
            </p:nvPicPr>
            <p:blipFill rotWithShape="1">
              <a:blip r:embed="rId3"/>
              <a:srcRect l="-8934" r="1"/>
              <a:stretch/>
            </p:blipFill>
            <p:spPr>
              <a:xfrm>
                <a:off x="-491345" y="1797483"/>
                <a:ext cx="5676900" cy="495300"/>
              </a:xfrm>
              <a:custGeom>
                <a:avLst/>
                <a:gdLst>
                  <a:gd name="connsiteX0" fmla="*/ 0 w 5676900"/>
                  <a:gd name="connsiteY0" fmla="*/ 0 h 495300"/>
                  <a:gd name="connsiteX1" fmla="*/ 5685282 w 5676900"/>
                  <a:gd name="connsiteY1" fmla="*/ 0 h 495300"/>
                  <a:gd name="connsiteX2" fmla="*/ 5685282 w 5676900"/>
                  <a:gd name="connsiteY2" fmla="*/ 500634 h 495300"/>
                  <a:gd name="connsiteX3" fmla="*/ 0 w 5676900"/>
                  <a:gd name="connsiteY3" fmla="*/ 500634 h 495300"/>
                </a:gdLst>
                <a:ahLst/>
                <a:cxnLst>
                  <a:cxn ang="0">
                    <a:pos x="connsiteX0" y="connsiteY0"/>
                  </a:cxn>
                  <a:cxn ang="0">
                    <a:pos x="connsiteX1" y="connsiteY1"/>
                  </a:cxn>
                  <a:cxn ang="0">
                    <a:pos x="connsiteX2" y="connsiteY2"/>
                  </a:cxn>
                  <a:cxn ang="0">
                    <a:pos x="connsiteX3" y="connsiteY3"/>
                  </a:cxn>
                </a:cxnLst>
                <a:rect l="l" t="t" r="r" b="b"/>
                <a:pathLst>
                  <a:path w="5676900" h="495300">
                    <a:moveTo>
                      <a:pt x="0" y="0"/>
                    </a:moveTo>
                    <a:lnTo>
                      <a:pt x="5685282" y="0"/>
                    </a:lnTo>
                    <a:lnTo>
                      <a:pt x="5685282" y="500634"/>
                    </a:lnTo>
                    <a:lnTo>
                      <a:pt x="0" y="500634"/>
                    </a:lnTo>
                    <a:close/>
                  </a:path>
                </a:pathLst>
              </a:custGeom>
              <a:ln/>
            </p:spPr>
          </p:pic>
          <p:sp>
            <p:nvSpPr>
              <p:cNvPr id="68" name="Freeform: Shape 67">
                <a:extLst>
                  <a:ext uri="{FF2B5EF4-FFF2-40B4-BE49-F238E27FC236}">
                    <a16:creationId xmlns:a16="http://schemas.microsoft.com/office/drawing/2014/main" id="{5653D0CF-464F-41CE-9CC7-5B508C75BCB1}"/>
                  </a:ext>
                </a:extLst>
              </p:cNvPr>
              <p:cNvSpPr/>
              <p:nvPr/>
            </p:nvSpPr>
            <p:spPr>
              <a:xfrm>
                <a:off x="14351" y="1860842"/>
                <a:ext cx="5196891" cy="372428"/>
              </a:xfrm>
              <a:custGeom>
                <a:avLst/>
                <a:gdLst>
                  <a:gd name="connsiteX0" fmla="*/ 5579269 w 5600700"/>
                  <a:gd name="connsiteY0" fmla="*/ 285274 h 409575"/>
                  <a:gd name="connsiteX1" fmla="*/ 5285899 w 5600700"/>
                  <a:gd name="connsiteY1" fmla="*/ 285274 h 409575"/>
                  <a:gd name="connsiteX2" fmla="*/ 5258277 w 5600700"/>
                  <a:gd name="connsiteY2" fmla="*/ 323374 h 409575"/>
                  <a:gd name="connsiteX3" fmla="*/ 5218271 w 5600700"/>
                  <a:gd name="connsiteY3" fmla="*/ 153829 h 409575"/>
                  <a:gd name="connsiteX4" fmla="*/ 5182077 w 5600700"/>
                  <a:gd name="connsiteY4" fmla="*/ 285274 h 409575"/>
                  <a:gd name="connsiteX5" fmla="*/ 5094446 w 5600700"/>
                  <a:gd name="connsiteY5" fmla="*/ 285274 h 409575"/>
                  <a:gd name="connsiteX6" fmla="*/ 5081111 w 5600700"/>
                  <a:gd name="connsiteY6" fmla="*/ 335756 h 409575"/>
                  <a:gd name="connsiteX7" fmla="*/ 5057299 w 5600700"/>
                  <a:gd name="connsiteY7" fmla="*/ 277654 h 409575"/>
                  <a:gd name="connsiteX8" fmla="*/ 5033486 w 5600700"/>
                  <a:gd name="connsiteY8" fmla="*/ 322421 h 409575"/>
                  <a:gd name="connsiteX9" fmla="*/ 4988719 w 5600700"/>
                  <a:gd name="connsiteY9" fmla="*/ 21431 h 409575"/>
                  <a:gd name="connsiteX10" fmla="*/ 4933474 w 5600700"/>
                  <a:gd name="connsiteY10" fmla="*/ 393859 h 409575"/>
                  <a:gd name="connsiteX11" fmla="*/ 4912519 w 5600700"/>
                  <a:gd name="connsiteY11" fmla="*/ 285274 h 409575"/>
                  <a:gd name="connsiteX12" fmla="*/ 4686777 w 5600700"/>
                  <a:gd name="connsiteY12" fmla="*/ 285274 h 409575"/>
                  <a:gd name="connsiteX13" fmla="*/ 4657249 w 5600700"/>
                  <a:gd name="connsiteY13" fmla="*/ 344329 h 409575"/>
                  <a:gd name="connsiteX14" fmla="*/ 4622006 w 5600700"/>
                  <a:gd name="connsiteY14" fmla="*/ 150971 h 409575"/>
                  <a:gd name="connsiteX15" fmla="*/ 4579144 w 5600700"/>
                  <a:gd name="connsiteY15" fmla="*/ 285274 h 409575"/>
                  <a:gd name="connsiteX16" fmla="*/ 4492466 w 5600700"/>
                  <a:gd name="connsiteY16" fmla="*/ 285274 h 409575"/>
                  <a:gd name="connsiteX17" fmla="*/ 4467702 w 5600700"/>
                  <a:gd name="connsiteY17" fmla="*/ 322421 h 409575"/>
                  <a:gd name="connsiteX18" fmla="*/ 4441984 w 5600700"/>
                  <a:gd name="connsiteY18" fmla="*/ 275749 h 409575"/>
                  <a:gd name="connsiteX19" fmla="*/ 4408646 w 5600700"/>
                  <a:gd name="connsiteY19" fmla="*/ 336709 h 409575"/>
                  <a:gd name="connsiteX20" fmla="*/ 4377214 w 5600700"/>
                  <a:gd name="connsiteY20" fmla="*/ 72866 h 409575"/>
                  <a:gd name="connsiteX21" fmla="*/ 4336256 w 5600700"/>
                  <a:gd name="connsiteY21" fmla="*/ 377666 h 409575"/>
                  <a:gd name="connsiteX22" fmla="*/ 4308634 w 5600700"/>
                  <a:gd name="connsiteY22" fmla="*/ 285274 h 409575"/>
                  <a:gd name="connsiteX23" fmla="*/ 4239102 w 5600700"/>
                  <a:gd name="connsiteY23" fmla="*/ 285274 h 409575"/>
                  <a:gd name="connsiteX24" fmla="*/ 4210527 w 5600700"/>
                  <a:gd name="connsiteY24" fmla="*/ 237649 h 409575"/>
                  <a:gd name="connsiteX25" fmla="*/ 4178141 w 5600700"/>
                  <a:gd name="connsiteY25" fmla="*/ 285274 h 409575"/>
                  <a:gd name="connsiteX26" fmla="*/ 21431 w 5600700"/>
                  <a:gd name="connsiteY26" fmla="*/ 285274 h 409575"/>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75874 h 372428"/>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63842 h 372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196891" h="372428">
                    <a:moveTo>
                      <a:pt x="5196891" y="263843"/>
                    </a:moveTo>
                    <a:lnTo>
                      <a:pt x="4903521" y="263843"/>
                    </a:lnTo>
                    <a:lnTo>
                      <a:pt x="4875899" y="301943"/>
                    </a:lnTo>
                    <a:lnTo>
                      <a:pt x="4835893" y="132398"/>
                    </a:lnTo>
                    <a:lnTo>
                      <a:pt x="4799699" y="263843"/>
                    </a:lnTo>
                    <a:lnTo>
                      <a:pt x="4712068" y="263843"/>
                    </a:lnTo>
                    <a:lnTo>
                      <a:pt x="4698733" y="314325"/>
                    </a:lnTo>
                    <a:lnTo>
                      <a:pt x="4674921" y="256223"/>
                    </a:lnTo>
                    <a:lnTo>
                      <a:pt x="4651108" y="300990"/>
                    </a:lnTo>
                    <a:lnTo>
                      <a:pt x="4606341" y="0"/>
                    </a:lnTo>
                    <a:lnTo>
                      <a:pt x="4551096" y="372428"/>
                    </a:lnTo>
                    <a:lnTo>
                      <a:pt x="4530141" y="263843"/>
                    </a:lnTo>
                    <a:lnTo>
                      <a:pt x="4304399" y="263843"/>
                    </a:lnTo>
                    <a:lnTo>
                      <a:pt x="4274871" y="322898"/>
                    </a:lnTo>
                    <a:lnTo>
                      <a:pt x="4239628" y="129540"/>
                    </a:lnTo>
                    <a:lnTo>
                      <a:pt x="4196766" y="263843"/>
                    </a:lnTo>
                    <a:lnTo>
                      <a:pt x="4110088" y="263843"/>
                    </a:lnTo>
                    <a:lnTo>
                      <a:pt x="4085324" y="300990"/>
                    </a:lnTo>
                    <a:lnTo>
                      <a:pt x="4059606" y="254318"/>
                    </a:lnTo>
                    <a:lnTo>
                      <a:pt x="4026268" y="315278"/>
                    </a:lnTo>
                    <a:lnTo>
                      <a:pt x="3994836" y="51435"/>
                    </a:lnTo>
                    <a:lnTo>
                      <a:pt x="3953878" y="356235"/>
                    </a:lnTo>
                    <a:lnTo>
                      <a:pt x="3926256" y="263843"/>
                    </a:lnTo>
                    <a:lnTo>
                      <a:pt x="3856724" y="263843"/>
                    </a:lnTo>
                    <a:lnTo>
                      <a:pt x="3828149" y="216218"/>
                    </a:lnTo>
                    <a:lnTo>
                      <a:pt x="3795763" y="263843"/>
                    </a:lnTo>
                    <a:lnTo>
                      <a:pt x="0" y="263842"/>
                    </a:lnTo>
                  </a:path>
                </a:pathLst>
              </a:custGeom>
              <a:noFill/>
              <a:ln w="28575" cap="rnd">
                <a:solidFill>
                  <a:srgbClr val="FFFFFF"/>
                </a:solidFill>
                <a:prstDash val="solid"/>
                <a:round/>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pic>
            <p:nvPicPr>
              <p:cNvPr id="69" name="Picture 68">
                <a:extLst>
                  <a:ext uri="{FF2B5EF4-FFF2-40B4-BE49-F238E27FC236}">
                    <a16:creationId xmlns:a16="http://schemas.microsoft.com/office/drawing/2014/main" id="{5DEF24CD-3AAD-4FCE-BB30-02BFFC7D05A7}"/>
                  </a:ext>
                </a:extLst>
              </p:cNvPr>
              <p:cNvPicPr>
                <a:picLocks noChangeAspect="1"/>
              </p:cNvPicPr>
              <p:nvPr/>
            </p:nvPicPr>
            <p:blipFill>
              <a:blip r:embed="rId4"/>
              <a:stretch>
                <a:fillRect/>
              </a:stretch>
            </p:blipFill>
            <p:spPr>
              <a:xfrm>
                <a:off x="5082352" y="1731618"/>
                <a:ext cx="904875" cy="800100"/>
              </a:xfrm>
              <a:custGeom>
                <a:avLst/>
                <a:gdLst>
                  <a:gd name="connsiteX0" fmla="*/ 0 w 904875"/>
                  <a:gd name="connsiteY0" fmla="*/ 0 h 800100"/>
                  <a:gd name="connsiteX1" fmla="*/ 907542 w 904875"/>
                  <a:gd name="connsiteY1" fmla="*/ 0 h 800100"/>
                  <a:gd name="connsiteX2" fmla="*/ 907542 w 904875"/>
                  <a:gd name="connsiteY2" fmla="*/ 804672 h 800100"/>
                  <a:gd name="connsiteX3" fmla="*/ 0 w 904875"/>
                  <a:gd name="connsiteY3" fmla="*/ 804672 h 800100"/>
                </a:gdLst>
                <a:ahLst/>
                <a:cxnLst>
                  <a:cxn ang="0">
                    <a:pos x="connsiteX0" y="connsiteY0"/>
                  </a:cxn>
                  <a:cxn ang="0">
                    <a:pos x="connsiteX1" y="connsiteY1"/>
                  </a:cxn>
                  <a:cxn ang="0">
                    <a:pos x="connsiteX2" y="connsiteY2"/>
                  </a:cxn>
                  <a:cxn ang="0">
                    <a:pos x="connsiteX3" y="connsiteY3"/>
                  </a:cxn>
                </a:cxnLst>
                <a:rect l="l" t="t" r="r" b="b"/>
                <a:pathLst>
                  <a:path w="904875" h="800100">
                    <a:moveTo>
                      <a:pt x="0" y="0"/>
                    </a:moveTo>
                    <a:lnTo>
                      <a:pt x="907542" y="0"/>
                    </a:lnTo>
                    <a:lnTo>
                      <a:pt x="907542" y="804672"/>
                    </a:lnTo>
                    <a:lnTo>
                      <a:pt x="0" y="804672"/>
                    </a:lnTo>
                    <a:close/>
                  </a:path>
                </a:pathLst>
              </a:custGeom>
              <a:ln/>
            </p:spPr>
          </p:pic>
          <p:sp>
            <p:nvSpPr>
              <p:cNvPr id="70" name="Freeform: Shape 69">
                <a:extLst>
                  <a:ext uri="{FF2B5EF4-FFF2-40B4-BE49-F238E27FC236}">
                    <a16:creationId xmlns:a16="http://schemas.microsoft.com/office/drawing/2014/main" id="{32FC8001-B8F3-49FB-AF84-BD616B5629B2}"/>
                  </a:ext>
                </a:extLst>
              </p:cNvPr>
              <p:cNvSpPr/>
              <p:nvPr/>
            </p:nvSpPr>
            <p:spPr>
              <a:xfrm>
                <a:off x="5117451" y="1766003"/>
                <a:ext cx="800100" cy="695325"/>
              </a:xfrm>
              <a:custGeom>
                <a:avLst/>
                <a:gdLst>
                  <a:gd name="connsiteX0" fmla="*/ 778669 w 800100"/>
                  <a:gd name="connsiteY0" fmla="*/ 349091 h 695325"/>
                  <a:gd name="connsiteX1" fmla="*/ 589122 w 800100"/>
                  <a:gd name="connsiteY1" fmla="*/ 676751 h 695325"/>
                  <a:gd name="connsiteX2" fmla="*/ 210027 w 800100"/>
                  <a:gd name="connsiteY2" fmla="*/ 676751 h 695325"/>
                  <a:gd name="connsiteX3" fmla="*/ 21431 w 800100"/>
                  <a:gd name="connsiteY3" fmla="*/ 349091 h 695325"/>
                  <a:gd name="connsiteX4" fmla="*/ 210027 w 800100"/>
                  <a:gd name="connsiteY4" fmla="*/ 21431 h 695325"/>
                  <a:gd name="connsiteX5" fmla="*/ 589122 w 800100"/>
                  <a:gd name="connsiteY5" fmla="*/ 21431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0100" h="695325">
                    <a:moveTo>
                      <a:pt x="778669" y="349091"/>
                    </a:moveTo>
                    <a:lnTo>
                      <a:pt x="589122" y="676751"/>
                    </a:lnTo>
                    <a:lnTo>
                      <a:pt x="210027" y="676751"/>
                    </a:lnTo>
                    <a:lnTo>
                      <a:pt x="21431" y="349091"/>
                    </a:lnTo>
                    <a:lnTo>
                      <a:pt x="210027" y="21431"/>
                    </a:lnTo>
                    <a:lnTo>
                      <a:pt x="589122" y="21431"/>
                    </a:lnTo>
                    <a:close/>
                  </a:path>
                </a:pathLst>
              </a:custGeom>
              <a:noFill/>
              <a:ln w="28575" cap="flat">
                <a:solidFill>
                  <a:srgbClr val="FFFFFF"/>
                </a:solid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pic>
            <p:nvPicPr>
              <p:cNvPr id="71" name="Picture 70">
                <a:extLst>
                  <a:ext uri="{FF2B5EF4-FFF2-40B4-BE49-F238E27FC236}">
                    <a16:creationId xmlns:a16="http://schemas.microsoft.com/office/drawing/2014/main" id="{94A1CF25-E437-4C2B-B3E8-D51797868892}"/>
                  </a:ext>
                </a:extLst>
              </p:cNvPr>
              <p:cNvPicPr>
                <a:picLocks noChangeAspect="1"/>
              </p:cNvPicPr>
              <p:nvPr/>
            </p:nvPicPr>
            <p:blipFill>
              <a:blip r:embed="rId5"/>
              <a:stretch>
                <a:fillRect/>
              </a:stretch>
            </p:blipFill>
            <p:spPr>
              <a:xfrm>
                <a:off x="5653852" y="2058516"/>
                <a:ext cx="904875" cy="800100"/>
              </a:xfrm>
              <a:custGeom>
                <a:avLst/>
                <a:gdLst>
                  <a:gd name="connsiteX0" fmla="*/ 0 w 904875"/>
                  <a:gd name="connsiteY0" fmla="*/ 0 h 800100"/>
                  <a:gd name="connsiteX1" fmla="*/ 907542 w 904875"/>
                  <a:gd name="connsiteY1" fmla="*/ 0 h 800100"/>
                  <a:gd name="connsiteX2" fmla="*/ 907542 w 904875"/>
                  <a:gd name="connsiteY2" fmla="*/ 804672 h 800100"/>
                  <a:gd name="connsiteX3" fmla="*/ 0 w 904875"/>
                  <a:gd name="connsiteY3" fmla="*/ 804672 h 800100"/>
                </a:gdLst>
                <a:ahLst/>
                <a:cxnLst>
                  <a:cxn ang="0">
                    <a:pos x="connsiteX0" y="connsiteY0"/>
                  </a:cxn>
                  <a:cxn ang="0">
                    <a:pos x="connsiteX1" y="connsiteY1"/>
                  </a:cxn>
                  <a:cxn ang="0">
                    <a:pos x="connsiteX2" y="connsiteY2"/>
                  </a:cxn>
                  <a:cxn ang="0">
                    <a:pos x="connsiteX3" y="connsiteY3"/>
                  </a:cxn>
                </a:cxnLst>
                <a:rect l="l" t="t" r="r" b="b"/>
                <a:pathLst>
                  <a:path w="904875" h="800100">
                    <a:moveTo>
                      <a:pt x="0" y="0"/>
                    </a:moveTo>
                    <a:lnTo>
                      <a:pt x="907542" y="0"/>
                    </a:lnTo>
                    <a:lnTo>
                      <a:pt x="907542" y="804672"/>
                    </a:lnTo>
                    <a:lnTo>
                      <a:pt x="0" y="804672"/>
                    </a:lnTo>
                    <a:close/>
                  </a:path>
                </a:pathLst>
              </a:custGeom>
              <a:ln/>
            </p:spPr>
          </p:pic>
          <p:sp>
            <p:nvSpPr>
              <p:cNvPr id="72" name="Freeform: Shape 71">
                <a:extLst>
                  <a:ext uri="{FF2B5EF4-FFF2-40B4-BE49-F238E27FC236}">
                    <a16:creationId xmlns:a16="http://schemas.microsoft.com/office/drawing/2014/main" id="{202212BC-E82C-4073-9C8E-B0E894C02C8A}"/>
                  </a:ext>
                </a:extLst>
              </p:cNvPr>
              <p:cNvSpPr/>
              <p:nvPr/>
            </p:nvSpPr>
            <p:spPr>
              <a:xfrm>
                <a:off x="5688951" y="2092711"/>
                <a:ext cx="800100" cy="695325"/>
              </a:xfrm>
              <a:custGeom>
                <a:avLst/>
                <a:gdLst>
                  <a:gd name="connsiteX0" fmla="*/ 778669 w 800100"/>
                  <a:gd name="connsiteY0" fmla="*/ 349091 h 695325"/>
                  <a:gd name="connsiteX1" fmla="*/ 589122 w 800100"/>
                  <a:gd name="connsiteY1" fmla="*/ 676751 h 695325"/>
                  <a:gd name="connsiteX2" fmla="*/ 210027 w 800100"/>
                  <a:gd name="connsiteY2" fmla="*/ 676751 h 695325"/>
                  <a:gd name="connsiteX3" fmla="*/ 21431 w 800100"/>
                  <a:gd name="connsiteY3" fmla="*/ 349091 h 695325"/>
                  <a:gd name="connsiteX4" fmla="*/ 210027 w 800100"/>
                  <a:gd name="connsiteY4" fmla="*/ 21431 h 695325"/>
                  <a:gd name="connsiteX5" fmla="*/ 589122 w 800100"/>
                  <a:gd name="connsiteY5" fmla="*/ 21431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0100" h="695325">
                    <a:moveTo>
                      <a:pt x="778669" y="349091"/>
                    </a:moveTo>
                    <a:lnTo>
                      <a:pt x="589122" y="676751"/>
                    </a:lnTo>
                    <a:lnTo>
                      <a:pt x="210027" y="676751"/>
                    </a:lnTo>
                    <a:lnTo>
                      <a:pt x="21431" y="349091"/>
                    </a:lnTo>
                    <a:lnTo>
                      <a:pt x="210027" y="21431"/>
                    </a:lnTo>
                    <a:lnTo>
                      <a:pt x="589122" y="21431"/>
                    </a:lnTo>
                    <a:close/>
                  </a:path>
                </a:pathLst>
              </a:custGeom>
              <a:noFill/>
              <a:ln w="28575" cap="flat">
                <a:solidFill>
                  <a:srgbClr val="FFFFFF"/>
                </a:solid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pic>
            <p:nvPicPr>
              <p:cNvPr id="73" name="Picture 72">
                <a:extLst>
                  <a:ext uri="{FF2B5EF4-FFF2-40B4-BE49-F238E27FC236}">
                    <a16:creationId xmlns:a16="http://schemas.microsoft.com/office/drawing/2014/main" id="{37C064A4-6E82-470C-BF77-FF3F6357BE81}"/>
                  </a:ext>
                </a:extLst>
              </p:cNvPr>
              <p:cNvPicPr>
                <a:picLocks noChangeAspect="1"/>
              </p:cNvPicPr>
              <p:nvPr/>
            </p:nvPicPr>
            <p:blipFill>
              <a:blip r:embed="rId6"/>
              <a:stretch>
                <a:fillRect/>
              </a:stretch>
            </p:blipFill>
            <p:spPr>
              <a:xfrm>
                <a:off x="5649280" y="1404720"/>
                <a:ext cx="904875" cy="800100"/>
              </a:xfrm>
              <a:custGeom>
                <a:avLst/>
                <a:gdLst>
                  <a:gd name="connsiteX0" fmla="*/ 0 w 904875"/>
                  <a:gd name="connsiteY0" fmla="*/ 0 h 800100"/>
                  <a:gd name="connsiteX1" fmla="*/ 909828 w 904875"/>
                  <a:gd name="connsiteY1" fmla="*/ 0 h 800100"/>
                  <a:gd name="connsiteX2" fmla="*/ 909828 w 904875"/>
                  <a:gd name="connsiteY2" fmla="*/ 802386 h 800100"/>
                  <a:gd name="connsiteX3" fmla="*/ 0 w 904875"/>
                  <a:gd name="connsiteY3" fmla="*/ 802386 h 800100"/>
                </a:gdLst>
                <a:ahLst/>
                <a:cxnLst>
                  <a:cxn ang="0">
                    <a:pos x="connsiteX0" y="connsiteY0"/>
                  </a:cxn>
                  <a:cxn ang="0">
                    <a:pos x="connsiteX1" y="connsiteY1"/>
                  </a:cxn>
                  <a:cxn ang="0">
                    <a:pos x="connsiteX2" y="connsiteY2"/>
                  </a:cxn>
                  <a:cxn ang="0">
                    <a:pos x="connsiteX3" y="connsiteY3"/>
                  </a:cxn>
                </a:cxnLst>
                <a:rect l="l" t="t" r="r" b="b"/>
                <a:pathLst>
                  <a:path w="904875" h="800100">
                    <a:moveTo>
                      <a:pt x="0" y="0"/>
                    </a:moveTo>
                    <a:lnTo>
                      <a:pt x="909828" y="0"/>
                    </a:lnTo>
                    <a:lnTo>
                      <a:pt x="909828" y="802386"/>
                    </a:lnTo>
                    <a:lnTo>
                      <a:pt x="0" y="802386"/>
                    </a:lnTo>
                    <a:close/>
                  </a:path>
                </a:pathLst>
              </a:custGeom>
              <a:ln/>
            </p:spPr>
          </p:pic>
          <p:sp>
            <p:nvSpPr>
              <p:cNvPr id="74" name="Freeform: Shape 73">
                <a:extLst>
                  <a:ext uri="{FF2B5EF4-FFF2-40B4-BE49-F238E27FC236}">
                    <a16:creationId xmlns:a16="http://schemas.microsoft.com/office/drawing/2014/main" id="{F8ECD751-6127-4DE6-8D9F-40183E34C7AE}"/>
                  </a:ext>
                </a:extLst>
              </p:cNvPr>
              <p:cNvSpPr/>
              <p:nvPr/>
            </p:nvSpPr>
            <p:spPr>
              <a:xfrm>
                <a:off x="5685141" y="1437391"/>
                <a:ext cx="800100" cy="695325"/>
              </a:xfrm>
              <a:custGeom>
                <a:avLst/>
                <a:gdLst>
                  <a:gd name="connsiteX0" fmla="*/ 778669 w 800100"/>
                  <a:gd name="connsiteY0" fmla="*/ 350044 h 695325"/>
                  <a:gd name="connsiteX1" fmla="*/ 589121 w 800100"/>
                  <a:gd name="connsiteY1" fmla="*/ 677704 h 695325"/>
                  <a:gd name="connsiteX2" fmla="*/ 210978 w 800100"/>
                  <a:gd name="connsiteY2" fmla="*/ 677704 h 695325"/>
                  <a:gd name="connsiteX3" fmla="*/ 21431 w 800100"/>
                  <a:gd name="connsiteY3" fmla="*/ 350044 h 695325"/>
                  <a:gd name="connsiteX4" fmla="*/ 210978 w 800100"/>
                  <a:gd name="connsiteY4" fmla="*/ 21431 h 695325"/>
                  <a:gd name="connsiteX5" fmla="*/ 589121 w 800100"/>
                  <a:gd name="connsiteY5" fmla="*/ 21431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0100" h="695325">
                    <a:moveTo>
                      <a:pt x="778669" y="350044"/>
                    </a:moveTo>
                    <a:lnTo>
                      <a:pt x="589121" y="677704"/>
                    </a:lnTo>
                    <a:lnTo>
                      <a:pt x="210978" y="677704"/>
                    </a:lnTo>
                    <a:lnTo>
                      <a:pt x="21431" y="350044"/>
                    </a:lnTo>
                    <a:lnTo>
                      <a:pt x="210978" y="21431"/>
                    </a:lnTo>
                    <a:lnTo>
                      <a:pt x="589121" y="21431"/>
                    </a:lnTo>
                    <a:close/>
                  </a:path>
                </a:pathLst>
              </a:custGeom>
              <a:noFill/>
              <a:ln w="28575" cap="flat">
                <a:solidFill>
                  <a:srgbClr val="FFFFFF"/>
                </a:solid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pic>
            <p:nvPicPr>
              <p:cNvPr id="75" name="Picture 74">
                <a:extLst>
                  <a:ext uri="{FF2B5EF4-FFF2-40B4-BE49-F238E27FC236}">
                    <a16:creationId xmlns:a16="http://schemas.microsoft.com/office/drawing/2014/main" id="{A095F136-6DBD-4EDF-8707-71F0C82E9264}"/>
                  </a:ext>
                </a:extLst>
              </p:cNvPr>
              <p:cNvPicPr>
                <a:picLocks noChangeAspect="1"/>
              </p:cNvPicPr>
              <p:nvPr/>
            </p:nvPicPr>
            <p:blipFill>
              <a:blip r:embed="rId7"/>
              <a:stretch>
                <a:fillRect/>
              </a:stretch>
            </p:blipFill>
            <p:spPr>
              <a:xfrm>
                <a:off x="7354636" y="1731618"/>
                <a:ext cx="904875" cy="800100"/>
              </a:xfrm>
              <a:custGeom>
                <a:avLst/>
                <a:gdLst>
                  <a:gd name="connsiteX0" fmla="*/ 0 w 904875"/>
                  <a:gd name="connsiteY0" fmla="*/ 0 h 800100"/>
                  <a:gd name="connsiteX1" fmla="*/ 909828 w 904875"/>
                  <a:gd name="connsiteY1" fmla="*/ 0 h 800100"/>
                  <a:gd name="connsiteX2" fmla="*/ 909828 w 904875"/>
                  <a:gd name="connsiteY2" fmla="*/ 802386 h 800100"/>
                  <a:gd name="connsiteX3" fmla="*/ 0 w 904875"/>
                  <a:gd name="connsiteY3" fmla="*/ 802386 h 800100"/>
                </a:gdLst>
                <a:ahLst/>
                <a:cxnLst>
                  <a:cxn ang="0">
                    <a:pos x="connsiteX0" y="connsiteY0"/>
                  </a:cxn>
                  <a:cxn ang="0">
                    <a:pos x="connsiteX1" y="connsiteY1"/>
                  </a:cxn>
                  <a:cxn ang="0">
                    <a:pos x="connsiteX2" y="connsiteY2"/>
                  </a:cxn>
                  <a:cxn ang="0">
                    <a:pos x="connsiteX3" y="connsiteY3"/>
                  </a:cxn>
                </a:cxnLst>
                <a:rect l="l" t="t" r="r" b="b"/>
                <a:pathLst>
                  <a:path w="904875" h="800100">
                    <a:moveTo>
                      <a:pt x="0" y="0"/>
                    </a:moveTo>
                    <a:lnTo>
                      <a:pt x="909828" y="0"/>
                    </a:lnTo>
                    <a:lnTo>
                      <a:pt x="909828" y="802386"/>
                    </a:lnTo>
                    <a:lnTo>
                      <a:pt x="0" y="802386"/>
                    </a:lnTo>
                    <a:close/>
                  </a:path>
                </a:pathLst>
              </a:custGeom>
              <a:ln/>
            </p:spPr>
          </p:pic>
          <p:sp>
            <p:nvSpPr>
              <p:cNvPr id="76" name="Freeform: Shape 75">
                <a:extLst>
                  <a:ext uri="{FF2B5EF4-FFF2-40B4-BE49-F238E27FC236}">
                    <a16:creationId xmlns:a16="http://schemas.microsoft.com/office/drawing/2014/main" id="{6AE7AB1A-1A18-4A4B-9420-C20A711060D6}"/>
                  </a:ext>
                </a:extLst>
              </p:cNvPr>
              <p:cNvSpPr/>
              <p:nvPr/>
            </p:nvSpPr>
            <p:spPr>
              <a:xfrm>
                <a:off x="7390116" y="1764098"/>
                <a:ext cx="800100" cy="695325"/>
              </a:xfrm>
              <a:custGeom>
                <a:avLst/>
                <a:gdLst>
                  <a:gd name="connsiteX0" fmla="*/ 778669 w 800100"/>
                  <a:gd name="connsiteY0" fmla="*/ 350044 h 695325"/>
                  <a:gd name="connsiteX1" fmla="*/ 589121 w 800100"/>
                  <a:gd name="connsiteY1" fmla="*/ 677704 h 695325"/>
                  <a:gd name="connsiteX2" fmla="*/ 210978 w 800100"/>
                  <a:gd name="connsiteY2" fmla="*/ 677704 h 695325"/>
                  <a:gd name="connsiteX3" fmla="*/ 21431 w 800100"/>
                  <a:gd name="connsiteY3" fmla="*/ 350044 h 695325"/>
                  <a:gd name="connsiteX4" fmla="*/ 210978 w 800100"/>
                  <a:gd name="connsiteY4" fmla="*/ 21431 h 695325"/>
                  <a:gd name="connsiteX5" fmla="*/ 589121 w 800100"/>
                  <a:gd name="connsiteY5" fmla="*/ 21431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0100" h="695325">
                    <a:moveTo>
                      <a:pt x="778669" y="350044"/>
                    </a:moveTo>
                    <a:lnTo>
                      <a:pt x="589121" y="677704"/>
                    </a:lnTo>
                    <a:lnTo>
                      <a:pt x="210978" y="677704"/>
                    </a:lnTo>
                    <a:lnTo>
                      <a:pt x="21431" y="350044"/>
                    </a:lnTo>
                    <a:lnTo>
                      <a:pt x="210978" y="21431"/>
                    </a:lnTo>
                    <a:lnTo>
                      <a:pt x="589121" y="21431"/>
                    </a:lnTo>
                    <a:close/>
                  </a:path>
                </a:pathLst>
              </a:custGeom>
              <a:noFill/>
              <a:ln w="28575" cap="flat">
                <a:solidFill>
                  <a:srgbClr val="FFFFFF"/>
                </a:solid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pic>
            <p:nvPicPr>
              <p:cNvPr id="77" name="Picture 76">
                <a:extLst>
                  <a:ext uri="{FF2B5EF4-FFF2-40B4-BE49-F238E27FC236}">
                    <a16:creationId xmlns:a16="http://schemas.microsoft.com/office/drawing/2014/main" id="{47D7980E-90EE-44E0-8175-17619F826AC7}"/>
                  </a:ext>
                </a:extLst>
              </p:cNvPr>
              <p:cNvPicPr>
                <a:picLocks noChangeAspect="1"/>
              </p:cNvPicPr>
              <p:nvPr/>
            </p:nvPicPr>
            <p:blipFill>
              <a:blip r:embed="rId8"/>
              <a:stretch>
                <a:fillRect/>
              </a:stretch>
            </p:blipFill>
            <p:spPr>
              <a:xfrm>
                <a:off x="6218494" y="2387700"/>
                <a:ext cx="904875" cy="800100"/>
              </a:xfrm>
              <a:custGeom>
                <a:avLst/>
                <a:gdLst>
                  <a:gd name="connsiteX0" fmla="*/ 0 w 904875"/>
                  <a:gd name="connsiteY0" fmla="*/ 0 h 800100"/>
                  <a:gd name="connsiteX1" fmla="*/ 907542 w 904875"/>
                  <a:gd name="connsiteY1" fmla="*/ 0 h 800100"/>
                  <a:gd name="connsiteX2" fmla="*/ 907542 w 904875"/>
                  <a:gd name="connsiteY2" fmla="*/ 804672 h 800100"/>
                  <a:gd name="connsiteX3" fmla="*/ 0 w 904875"/>
                  <a:gd name="connsiteY3" fmla="*/ 804672 h 800100"/>
                </a:gdLst>
                <a:ahLst/>
                <a:cxnLst>
                  <a:cxn ang="0">
                    <a:pos x="connsiteX0" y="connsiteY0"/>
                  </a:cxn>
                  <a:cxn ang="0">
                    <a:pos x="connsiteX1" y="connsiteY1"/>
                  </a:cxn>
                  <a:cxn ang="0">
                    <a:pos x="connsiteX2" y="connsiteY2"/>
                  </a:cxn>
                  <a:cxn ang="0">
                    <a:pos x="connsiteX3" y="connsiteY3"/>
                  </a:cxn>
                </a:cxnLst>
                <a:rect l="l" t="t" r="r" b="b"/>
                <a:pathLst>
                  <a:path w="904875" h="800100">
                    <a:moveTo>
                      <a:pt x="0" y="0"/>
                    </a:moveTo>
                    <a:lnTo>
                      <a:pt x="907542" y="0"/>
                    </a:lnTo>
                    <a:lnTo>
                      <a:pt x="907542" y="804672"/>
                    </a:lnTo>
                    <a:lnTo>
                      <a:pt x="0" y="804672"/>
                    </a:lnTo>
                    <a:close/>
                  </a:path>
                </a:pathLst>
              </a:custGeom>
              <a:ln/>
            </p:spPr>
          </p:pic>
          <p:sp>
            <p:nvSpPr>
              <p:cNvPr id="78" name="Freeform: Shape 77">
                <a:extLst>
                  <a:ext uri="{FF2B5EF4-FFF2-40B4-BE49-F238E27FC236}">
                    <a16:creationId xmlns:a16="http://schemas.microsoft.com/office/drawing/2014/main" id="{5B87D4CB-9826-46FA-9AB5-6ED8FED6C16A}"/>
                  </a:ext>
                </a:extLst>
              </p:cNvPr>
              <p:cNvSpPr/>
              <p:nvPr/>
            </p:nvSpPr>
            <p:spPr>
              <a:xfrm>
                <a:off x="6252831" y="2421323"/>
                <a:ext cx="800100" cy="695325"/>
              </a:xfrm>
              <a:custGeom>
                <a:avLst/>
                <a:gdLst>
                  <a:gd name="connsiteX0" fmla="*/ 778669 w 800100"/>
                  <a:gd name="connsiteY0" fmla="*/ 349091 h 695325"/>
                  <a:gd name="connsiteX1" fmla="*/ 589122 w 800100"/>
                  <a:gd name="connsiteY1" fmla="*/ 677704 h 695325"/>
                  <a:gd name="connsiteX2" fmla="*/ 210979 w 800100"/>
                  <a:gd name="connsiteY2" fmla="*/ 677704 h 695325"/>
                  <a:gd name="connsiteX3" fmla="*/ 21431 w 800100"/>
                  <a:gd name="connsiteY3" fmla="*/ 349091 h 695325"/>
                  <a:gd name="connsiteX4" fmla="*/ 210979 w 800100"/>
                  <a:gd name="connsiteY4" fmla="*/ 21431 h 695325"/>
                  <a:gd name="connsiteX5" fmla="*/ 589122 w 800100"/>
                  <a:gd name="connsiteY5" fmla="*/ 21431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0100" h="695325">
                    <a:moveTo>
                      <a:pt x="778669" y="349091"/>
                    </a:moveTo>
                    <a:lnTo>
                      <a:pt x="589122" y="677704"/>
                    </a:lnTo>
                    <a:lnTo>
                      <a:pt x="210979" y="677704"/>
                    </a:lnTo>
                    <a:lnTo>
                      <a:pt x="21431" y="349091"/>
                    </a:lnTo>
                    <a:lnTo>
                      <a:pt x="210979" y="21431"/>
                    </a:lnTo>
                    <a:lnTo>
                      <a:pt x="589122" y="21431"/>
                    </a:lnTo>
                    <a:close/>
                  </a:path>
                </a:pathLst>
              </a:custGeom>
              <a:noFill/>
              <a:ln w="28575" cap="flat">
                <a:solidFill>
                  <a:srgbClr val="FFFFFF"/>
                </a:solid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pic>
            <p:nvPicPr>
              <p:cNvPr id="79" name="Picture 78">
                <a:extLst>
                  <a:ext uri="{FF2B5EF4-FFF2-40B4-BE49-F238E27FC236}">
                    <a16:creationId xmlns:a16="http://schemas.microsoft.com/office/drawing/2014/main" id="{A9A12785-C9A1-406C-83CA-2579807EC12A}"/>
                  </a:ext>
                </a:extLst>
              </p:cNvPr>
              <p:cNvPicPr>
                <a:picLocks noChangeAspect="1"/>
              </p:cNvPicPr>
              <p:nvPr/>
            </p:nvPicPr>
            <p:blipFill>
              <a:blip r:embed="rId9"/>
              <a:stretch>
                <a:fillRect/>
              </a:stretch>
            </p:blipFill>
            <p:spPr>
              <a:xfrm>
                <a:off x="6218494" y="1731618"/>
                <a:ext cx="904875" cy="800100"/>
              </a:xfrm>
              <a:custGeom>
                <a:avLst/>
                <a:gdLst>
                  <a:gd name="connsiteX0" fmla="*/ 0 w 904875"/>
                  <a:gd name="connsiteY0" fmla="*/ 0 h 800100"/>
                  <a:gd name="connsiteX1" fmla="*/ 907542 w 904875"/>
                  <a:gd name="connsiteY1" fmla="*/ 0 h 800100"/>
                  <a:gd name="connsiteX2" fmla="*/ 907542 w 904875"/>
                  <a:gd name="connsiteY2" fmla="*/ 804672 h 800100"/>
                  <a:gd name="connsiteX3" fmla="*/ 0 w 904875"/>
                  <a:gd name="connsiteY3" fmla="*/ 804672 h 800100"/>
                </a:gdLst>
                <a:ahLst/>
                <a:cxnLst>
                  <a:cxn ang="0">
                    <a:pos x="connsiteX0" y="connsiteY0"/>
                  </a:cxn>
                  <a:cxn ang="0">
                    <a:pos x="connsiteX1" y="connsiteY1"/>
                  </a:cxn>
                  <a:cxn ang="0">
                    <a:pos x="connsiteX2" y="connsiteY2"/>
                  </a:cxn>
                  <a:cxn ang="0">
                    <a:pos x="connsiteX3" y="connsiteY3"/>
                  </a:cxn>
                </a:cxnLst>
                <a:rect l="l" t="t" r="r" b="b"/>
                <a:pathLst>
                  <a:path w="904875" h="800100">
                    <a:moveTo>
                      <a:pt x="0" y="0"/>
                    </a:moveTo>
                    <a:lnTo>
                      <a:pt x="907542" y="0"/>
                    </a:lnTo>
                    <a:lnTo>
                      <a:pt x="907542" y="804672"/>
                    </a:lnTo>
                    <a:lnTo>
                      <a:pt x="0" y="804672"/>
                    </a:lnTo>
                    <a:close/>
                  </a:path>
                </a:pathLst>
              </a:custGeom>
              <a:ln/>
            </p:spPr>
          </p:pic>
          <p:sp>
            <p:nvSpPr>
              <p:cNvPr id="80" name="Freeform: Shape 79">
                <a:extLst>
                  <a:ext uri="{FF2B5EF4-FFF2-40B4-BE49-F238E27FC236}">
                    <a16:creationId xmlns:a16="http://schemas.microsoft.com/office/drawing/2014/main" id="{B1EC3330-2CEB-473D-A022-3EA3BA01ACAE}"/>
                  </a:ext>
                </a:extLst>
              </p:cNvPr>
              <p:cNvSpPr/>
              <p:nvPr/>
            </p:nvSpPr>
            <p:spPr>
              <a:xfrm>
                <a:off x="6252831" y="1766003"/>
                <a:ext cx="800100" cy="695325"/>
              </a:xfrm>
              <a:custGeom>
                <a:avLst/>
                <a:gdLst>
                  <a:gd name="connsiteX0" fmla="*/ 778669 w 800100"/>
                  <a:gd name="connsiteY0" fmla="*/ 349091 h 695325"/>
                  <a:gd name="connsiteX1" fmla="*/ 589122 w 800100"/>
                  <a:gd name="connsiteY1" fmla="*/ 676751 h 695325"/>
                  <a:gd name="connsiteX2" fmla="*/ 210979 w 800100"/>
                  <a:gd name="connsiteY2" fmla="*/ 676751 h 695325"/>
                  <a:gd name="connsiteX3" fmla="*/ 21431 w 800100"/>
                  <a:gd name="connsiteY3" fmla="*/ 349091 h 695325"/>
                  <a:gd name="connsiteX4" fmla="*/ 210979 w 800100"/>
                  <a:gd name="connsiteY4" fmla="*/ 21431 h 695325"/>
                  <a:gd name="connsiteX5" fmla="*/ 589122 w 800100"/>
                  <a:gd name="connsiteY5" fmla="*/ 21431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0100" h="695325">
                    <a:moveTo>
                      <a:pt x="778669" y="349091"/>
                    </a:moveTo>
                    <a:lnTo>
                      <a:pt x="589122" y="676751"/>
                    </a:lnTo>
                    <a:lnTo>
                      <a:pt x="210979" y="676751"/>
                    </a:lnTo>
                    <a:lnTo>
                      <a:pt x="21431" y="349091"/>
                    </a:lnTo>
                    <a:lnTo>
                      <a:pt x="210979" y="21431"/>
                    </a:lnTo>
                    <a:lnTo>
                      <a:pt x="589122" y="21431"/>
                    </a:lnTo>
                    <a:close/>
                  </a:path>
                </a:pathLst>
              </a:custGeom>
              <a:noFill/>
              <a:ln w="28575" cap="flat">
                <a:solidFill>
                  <a:srgbClr val="FFFFFF"/>
                </a:solid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pic>
            <p:nvPicPr>
              <p:cNvPr id="81" name="Picture 80">
                <a:extLst>
                  <a:ext uri="{FF2B5EF4-FFF2-40B4-BE49-F238E27FC236}">
                    <a16:creationId xmlns:a16="http://schemas.microsoft.com/office/drawing/2014/main" id="{8E8CD869-3CB8-4111-BBCB-29C5222A5695}"/>
                  </a:ext>
                </a:extLst>
              </p:cNvPr>
              <p:cNvPicPr>
                <a:picLocks noChangeAspect="1"/>
              </p:cNvPicPr>
              <p:nvPr/>
            </p:nvPicPr>
            <p:blipFill>
              <a:blip r:embed="rId10"/>
              <a:stretch>
                <a:fillRect/>
              </a:stretch>
            </p:blipFill>
            <p:spPr>
              <a:xfrm>
                <a:off x="6218494" y="1077822"/>
                <a:ext cx="904875" cy="800100"/>
              </a:xfrm>
              <a:custGeom>
                <a:avLst/>
                <a:gdLst>
                  <a:gd name="connsiteX0" fmla="*/ 0 w 904875"/>
                  <a:gd name="connsiteY0" fmla="*/ 0 h 800100"/>
                  <a:gd name="connsiteX1" fmla="*/ 907542 w 904875"/>
                  <a:gd name="connsiteY1" fmla="*/ 0 h 800100"/>
                  <a:gd name="connsiteX2" fmla="*/ 907542 w 904875"/>
                  <a:gd name="connsiteY2" fmla="*/ 802386 h 800100"/>
                  <a:gd name="connsiteX3" fmla="*/ 0 w 904875"/>
                  <a:gd name="connsiteY3" fmla="*/ 802386 h 800100"/>
                </a:gdLst>
                <a:ahLst/>
                <a:cxnLst>
                  <a:cxn ang="0">
                    <a:pos x="connsiteX0" y="connsiteY0"/>
                  </a:cxn>
                  <a:cxn ang="0">
                    <a:pos x="connsiteX1" y="connsiteY1"/>
                  </a:cxn>
                  <a:cxn ang="0">
                    <a:pos x="connsiteX2" y="connsiteY2"/>
                  </a:cxn>
                  <a:cxn ang="0">
                    <a:pos x="connsiteX3" y="connsiteY3"/>
                  </a:cxn>
                </a:cxnLst>
                <a:rect l="l" t="t" r="r" b="b"/>
                <a:pathLst>
                  <a:path w="904875" h="800100">
                    <a:moveTo>
                      <a:pt x="0" y="0"/>
                    </a:moveTo>
                    <a:lnTo>
                      <a:pt x="907542" y="0"/>
                    </a:lnTo>
                    <a:lnTo>
                      <a:pt x="907542" y="802386"/>
                    </a:lnTo>
                    <a:lnTo>
                      <a:pt x="0" y="802386"/>
                    </a:lnTo>
                    <a:close/>
                  </a:path>
                </a:pathLst>
              </a:custGeom>
              <a:ln/>
            </p:spPr>
          </p:pic>
          <p:sp>
            <p:nvSpPr>
              <p:cNvPr id="82" name="Freeform: Shape 81">
                <a:extLst>
                  <a:ext uri="{FF2B5EF4-FFF2-40B4-BE49-F238E27FC236}">
                    <a16:creationId xmlns:a16="http://schemas.microsoft.com/office/drawing/2014/main" id="{7DCAB668-9C55-4FB4-A127-3B5E7EF9570B}"/>
                  </a:ext>
                </a:extLst>
              </p:cNvPr>
              <p:cNvSpPr/>
              <p:nvPr/>
            </p:nvSpPr>
            <p:spPr>
              <a:xfrm>
                <a:off x="6252831" y="1109731"/>
                <a:ext cx="800100" cy="695325"/>
              </a:xfrm>
              <a:custGeom>
                <a:avLst/>
                <a:gdLst>
                  <a:gd name="connsiteX0" fmla="*/ 778669 w 800100"/>
                  <a:gd name="connsiteY0" fmla="*/ 349091 h 695325"/>
                  <a:gd name="connsiteX1" fmla="*/ 589122 w 800100"/>
                  <a:gd name="connsiteY1" fmla="*/ 677704 h 695325"/>
                  <a:gd name="connsiteX2" fmla="*/ 210979 w 800100"/>
                  <a:gd name="connsiteY2" fmla="*/ 677704 h 695325"/>
                  <a:gd name="connsiteX3" fmla="*/ 21431 w 800100"/>
                  <a:gd name="connsiteY3" fmla="*/ 349091 h 695325"/>
                  <a:gd name="connsiteX4" fmla="*/ 210979 w 800100"/>
                  <a:gd name="connsiteY4" fmla="*/ 21431 h 695325"/>
                  <a:gd name="connsiteX5" fmla="*/ 589122 w 800100"/>
                  <a:gd name="connsiteY5" fmla="*/ 21431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0100" h="695325">
                    <a:moveTo>
                      <a:pt x="778669" y="349091"/>
                    </a:moveTo>
                    <a:lnTo>
                      <a:pt x="589122" y="677704"/>
                    </a:lnTo>
                    <a:lnTo>
                      <a:pt x="210979" y="677704"/>
                    </a:lnTo>
                    <a:lnTo>
                      <a:pt x="21431" y="349091"/>
                    </a:lnTo>
                    <a:lnTo>
                      <a:pt x="210979" y="21431"/>
                    </a:lnTo>
                    <a:lnTo>
                      <a:pt x="589122" y="21431"/>
                    </a:lnTo>
                    <a:close/>
                  </a:path>
                </a:pathLst>
              </a:custGeom>
              <a:noFill/>
              <a:ln w="28575" cap="flat">
                <a:solidFill>
                  <a:srgbClr val="FFFFFF"/>
                </a:solid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pic>
            <p:nvPicPr>
              <p:cNvPr id="83" name="Picture 82">
                <a:extLst>
                  <a:ext uri="{FF2B5EF4-FFF2-40B4-BE49-F238E27FC236}">
                    <a16:creationId xmlns:a16="http://schemas.microsoft.com/office/drawing/2014/main" id="{203AB0EB-1196-4F26-B3C3-FFCD0FF761EE}"/>
                  </a:ext>
                </a:extLst>
              </p:cNvPr>
              <p:cNvPicPr>
                <a:picLocks noChangeAspect="1"/>
              </p:cNvPicPr>
              <p:nvPr/>
            </p:nvPicPr>
            <p:blipFill>
              <a:blip r:embed="rId11"/>
              <a:stretch>
                <a:fillRect/>
              </a:stretch>
            </p:blipFill>
            <p:spPr>
              <a:xfrm>
                <a:off x="6785422" y="1409292"/>
                <a:ext cx="904875" cy="800100"/>
              </a:xfrm>
              <a:custGeom>
                <a:avLst/>
                <a:gdLst>
                  <a:gd name="connsiteX0" fmla="*/ 0 w 904875"/>
                  <a:gd name="connsiteY0" fmla="*/ 0 h 800100"/>
                  <a:gd name="connsiteX1" fmla="*/ 909828 w 904875"/>
                  <a:gd name="connsiteY1" fmla="*/ 0 h 800100"/>
                  <a:gd name="connsiteX2" fmla="*/ 909828 w 904875"/>
                  <a:gd name="connsiteY2" fmla="*/ 802386 h 800100"/>
                  <a:gd name="connsiteX3" fmla="*/ 0 w 904875"/>
                  <a:gd name="connsiteY3" fmla="*/ 802386 h 800100"/>
                </a:gdLst>
                <a:ahLst/>
                <a:cxnLst>
                  <a:cxn ang="0">
                    <a:pos x="connsiteX0" y="connsiteY0"/>
                  </a:cxn>
                  <a:cxn ang="0">
                    <a:pos x="connsiteX1" y="connsiteY1"/>
                  </a:cxn>
                  <a:cxn ang="0">
                    <a:pos x="connsiteX2" y="connsiteY2"/>
                  </a:cxn>
                  <a:cxn ang="0">
                    <a:pos x="connsiteX3" y="connsiteY3"/>
                  </a:cxn>
                </a:cxnLst>
                <a:rect l="l" t="t" r="r" b="b"/>
                <a:pathLst>
                  <a:path w="904875" h="800100">
                    <a:moveTo>
                      <a:pt x="0" y="0"/>
                    </a:moveTo>
                    <a:lnTo>
                      <a:pt x="909828" y="0"/>
                    </a:lnTo>
                    <a:lnTo>
                      <a:pt x="909828" y="802386"/>
                    </a:lnTo>
                    <a:lnTo>
                      <a:pt x="0" y="802386"/>
                    </a:lnTo>
                    <a:close/>
                  </a:path>
                </a:pathLst>
              </a:custGeom>
              <a:ln/>
            </p:spPr>
          </p:pic>
          <p:sp>
            <p:nvSpPr>
              <p:cNvPr id="84" name="Freeform: Shape 83">
                <a:extLst>
                  <a:ext uri="{FF2B5EF4-FFF2-40B4-BE49-F238E27FC236}">
                    <a16:creationId xmlns:a16="http://schemas.microsoft.com/office/drawing/2014/main" id="{CDC82CB9-9BDA-45C9-94D9-717A04FB1CDB}"/>
                  </a:ext>
                </a:extLst>
              </p:cNvPr>
              <p:cNvSpPr/>
              <p:nvPr/>
            </p:nvSpPr>
            <p:spPr>
              <a:xfrm>
                <a:off x="6820521" y="1442153"/>
                <a:ext cx="800100" cy="695325"/>
              </a:xfrm>
              <a:custGeom>
                <a:avLst/>
                <a:gdLst>
                  <a:gd name="connsiteX0" fmla="*/ 778669 w 800100"/>
                  <a:gd name="connsiteY0" fmla="*/ 349091 h 695325"/>
                  <a:gd name="connsiteX1" fmla="*/ 589121 w 800100"/>
                  <a:gd name="connsiteY1" fmla="*/ 676751 h 695325"/>
                  <a:gd name="connsiteX2" fmla="*/ 210978 w 800100"/>
                  <a:gd name="connsiteY2" fmla="*/ 676751 h 695325"/>
                  <a:gd name="connsiteX3" fmla="*/ 21431 w 800100"/>
                  <a:gd name="connsiteY3" fmla="*/ 349091 h 695325"/>
                  <a:gd name="connsiteX4" fmla="*/ 210978 w 800100"/>
                  <a:gd name="connsiteY4" fmla="*/ 21431 h 695325"/>
                  <a:gd name="connsiteX5" fmla="*/ 589121 w 800100"/>
                  <a:gd name="connsiteY5" fmla="*/ 21431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0100" h="695325">
                    <a:moveTo>
                      <a:pt x="778669" y="349091"/>
                    </a:moveTo>
                    <a:lnTo>
                      <a:pt x="589121" y="676751"/>
                    </a:lnTo>
                    <a:lnTo>
                      <a:pt x="210978" y="676751"/>
                    </a:lnTo>
                    <a:lnTo>
                      <a:pt x="21431" y="349091"/>
                    </a:lnTo>
                    <a:lnTo>
                      <a:pt x="210978" y="21431"/>
                    </a:lnTo>
                    <a:lnTo>
                      <a:pt x="589121" y="21431"/>
                    </a:lnTo>
                    <a:close/>
                  </a:path>
                </a:pathLst>
              </a:custGeom>
              <a:noFill/>
              <a:ln w="28575" cap="flat">
                <a:solidFill>
                  <a:srgbClr val="FFFFFF"/>
                </a:solid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pic>
            <p:nvPicPr>
              <p:cNvPr id="85" name="Picture 84">
                <a:extLst>
                  <a:ext uri="{FF2B5EF4-FFF2-40B4-BE49-F238E27FC236}">
                    <a16:creationId xmlns:a16="http://schemas.microsoft.com/office/drawing/2014/main" id="{EC288035-393E-4E82-8D0E-2D38BA726005}"/>
                  </a:ext>
                </a:extLst>
              </p:cNvPr>
              <p:cNvPicPr>
                <a:picLocks noChangeAspect="1"/>
              </p:cNvPicPr>
              <p:nvPr/>
            </p:nvPicPr>
            <p:blipFill>
              <a:blip r:embed="rId12"/>
              <a:stretch>
                <a:fillRect/>
              </a:stretch>
            </p:blipFill>
            <p:spPr>
              <a:xfrm>
                <a:off x="6783136" y="2056230"/>
                <a:ext cx="904875" cy="800100"/>
              </a:xfrm>
              <a:custGeom>
                <a:avLst/>
                <a:gdLst>
                  <a:gd name="connsiteX0" fmla="*/ 0 w 904875"/>
                  <a:gd name="connsiteY0" fmla="*/ 0 h 800100"/>
                  <a:gd name="connsiteX1" fmla="*/ 909828 w 904875"/>
                  <a:gd name="connsiteY1" fmla="*/ 0 h 800100"/>
                  <a:gd name="connsiteX2" fmla="*/ 909828 w 904875"/>
                  <a:gd name="connsiteY2" fmla="*/ 802386 h 800100"/>
                  <a:gd name="connsiteX3" fmla="*/ 0 w 904875"/>
                  <a:gd name="connsiteY3" fmla="*/ 802386 h 800100"/>
                </a:gdLst>
                <a:ahLst/>
                <a:cxnLst>
                  <a:cxn ang="0">
                    <a:pos x="connsiteX0" y="connsiteY0"/>
                  </a:cxn>
                  <a:cxn ang="0">
                    <a:pos x="connsiteX1" y="connsiteY1"/>
                  </a:cxn>
                  <a:cxn ang="0">
                    <a:pos x="connsiteX2" y="connsiteY2"/>
                  </a:cxn>
                  <a:cxn ang="0">
                    <a:pos x="connsiteX3" y="connsiteY3"/>
                  </a:cxn>
                </a:cxnLst>
                <a:rect l="l" t="t" r="r" b="b"/>
                <a:pathLst>
                  <a:path w="904875" h="800100">
                    <a:moveTo>
                      <a:pt x="0" y="0"/>
                    </a:moveTo>
                    <a:lnTo>
                      <a:pt x="909828" y="0"/>
                    </a:lnTo>
                    <a:lnTo>
                      <a:pt x="909828" y="802386"/>
                    </a:lnTo>
                    <a:lnTo>
                      <a:pt x="0" y="802386"/>
                    </a:lnTo>
                    <a:close/>
                  </a:path>
                </a:pathLst>
              </a:custGeom>
              <a:ln/>
            </p:spPr>
          </p:pic>
          <p:sp>
            <p:nvSpPr>
              <p:cNvPr id="86" name="Freeform: Shape 85">
                <a:extLst>
                  <a:ext uri="{FF2B5EF4-FFF2-40B4-BE49-F238E27FC236}">
                    <a16:creationId xmlns:a16="http://schemas.microsoft.com/office/drawing/2014/main" id="{EE6EEB66-3C31-48A2-94CD-E23DC7686ACA}"/>
                  </a:ext>
                </a:extLst>
              </p:cNvPr>
              <p:cNvSpPr/>
              <p:nvPr/>
            </p:nvSpPr>
            <p:spPr>
              <a:xfrm>
                <a:off x="6818616" y="2088901"/>
                <a:ext cx="800100" cy="695325"/>
              </a:xfrm>
              <a:custGeom>
                <a:avLst/>
                <a:gdLst>
                  <a:gd name="connsiteX0" fmla="*/ 778669 w 800100"/>
                  <a:gd name="connsiteY0" fmla="*/ 349091 h 695325"/>
                  <a:gd name="connsiteX1" fmla="*/ 589121 w 800100"/>
                  <a:gd name="connsiteY1" fmla="*/ 677704 h 695325"/>
                  <a:gd name="connsiteX2" fmla="*/ 210978 w 800100"/>
                  <a:gd name="connsiteY2" fmla="*/ 677704 h 695325"/>
                  <a:gd name="connsiteX3" fmla="*/ 21431 w 800100"/>
                  <a:gd name="connsiteY3" fmla="*/ 349091 h 695325"/>
                  <a:gd name="connsiteX4" fmla="*/ 210978 w 800100"/>
                  <a:gd name="connsiteY4" fmla="*/ 21431 h 695325"/>
                  <a:gd name="connsiteX5" fmla="*/ 589121 w 800100"/>
                  <a:gd name="connsiteY5" fmla="*/ 21431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0100" h="695325">
                    <a:moveTo>
                      <a:pt x="778669" y="349091"/>
                    </a:moveTo>
                    <a:lnTo>
                      <a:pt x="589121" y="677704"/>
                    </a:lnTo>
                    <a:lnTo>
                      <a:pt x="210978" y="677704"/>
                    </a:lnTo>
                    <a:lnTo>
                      <a:pt x="21431" y="349091"/>
                    </a:lnTo>
                    <a:lnTo>
                      <a:pt x="210978" y="21431"/>
                    </a:lnTo>
                    <a:lnTo>
                      <a:pt x="589121" y="21431"/>
                    </a:lnTo>
                    <a:close/>
                  </a:path>
                </a:pathLst>
              </a:custGeom>
              <a:noFill/>
              <a:ln w="28575" cap="flat">
                <a:solidFill>
                  <a:srgbClr val="FFFFFF"/>
                </a:solid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87" name="Freeform: Shape 86">
                <a:extLst>
                  <a:ext uri="{FF2B5EF4-FFF2-40B4-BE49-F238E27FC236}">
                    <a16:creationId xmlns:a16="http://schemas.microsoft.com/office/drawing/2014/main" id="{6244E1C3-F079-4EFB-803F-40EF14727899}"/>
                  </a:ext>
                </a:extLst>
              </p:cNvPr>
              <p:cNvSpPr/>
              <p:nvPr/>
            </p:nvSpPr>
            <p:spPr>
              <a:xfrm>
                <a:off x="5662281" y="2396558"/>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7146"/>
                      <a:pt x="27147" y="7144"/>
                      <a:pt x="50959" y="7144"/>
                    </a:cubicBezTo>
                    <a:close/>
                  </a:path>
                </a:pathLst>
              </a:custGeom>
              <a:solidFill>
                <a:srgbClr val="FFFFFF"/>
              </a:solidFill>
              <a:ln w="9525"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88" name="Freeform: Shape 87">
                <a:extLst>
                  <a:ext uri="{FF2B5EF4-FFF2-40B4-BE49-F238E27FC236}">
                    <a16:creationId xmlns:a16="http://schemas.microsoft.com/office/drawing/2014/main" id="{5D2893A2-AFA7-4149-AC8F-D62A458240ED}"/>
                  </a:ext>
                </a:extLst>
              </p:cNvPr>
              <p:cNvSpPr/>
              <p:nvPr/>
            </p:nvSpPr>
            <p:spPr>
              <a:xfrm>
                <a:off x="6411899" y="2396558"/>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1" y="7144"/>
                      <a:pt x="94774" y="27146"/>
                      <a:pt x="94774" y="50959"/>
                    </a:cubicBezTo>
                    <a:cubicBezTo>
                      <a:pt x="94774" y="74771"/>
                      <a:pt x="74771" y="94774"/>
                      <a:pt x="50959" y="94774"/>
                    </a:cubicBezTo>
                    <a:cubicBezTo>
                      <a:pt x="27146" y="94774"/>
                      <a:pt x="7144" y="74771"/>
                      <a:pt x="7144" y="50959"/>
                    </a:cubicBezTo>
                    <a:cubicBezTo>
                      <a:pt x="7144" y="27146"/>
                      <a:pt x="26194" y="7144"/>
                      <a:pt x="50959" y="7144"/>
                    </a:cubicBezTo>
                    <a:close/>
                  </a:path>
                </a:pathLst>
              </a:custGeom>
              <a:solidFill>
                <a:srgbClr val="FFFFFF"/>
              </a:solidFill>
              <a:ln w="9525"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89" name="Freeform: Shape 88">
                <a:extLst>
                  <a:ext uri="{FF2B5EF4-FFF2-40B4-BE49-F238E27FC236}">
                    <a16:creationId xmlns:a16="http://schemas.microsoft.com/office/drawing/2014/main" id="{F2D05D44-5D69-4FF5-87BC-47E408F8F7AC}"/>
                  </a:ext>
                </a:extLst>
              </p:cNvPr>
              <p:cNvSpPr/>
              <p:nvPr/>
            </p:nvSpPr>
            <p:spPr>
              <a:xfrm>
                <a:off x="5087924" y="2064136"/>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1" y="7144"/>
                      <a:pt x="94774" y="27146"/>
                      <a:pt x="94774" y="50959"/>
                    </a:cubicBezTo>
                    <a:cubicBezTo>
                      <a:pt x="94774" y="74771"/>
                      <a:pt x="74771" y="94774"/>
                      <a:pt x="50959" y="94774"/>
                    </a:cubicBezTo>
                    <a:cubicBezTo>
                      <a:pt x="27146" y="94774"/>
                      <a:pt x="7144" y="74771"/>
                      <a:pt x="7144" y="50959"/>
                    </a:cubicBezTo>
                    <a:cubicBezTo>
                      <a:pt x="7144" y="26194"/>
                      <a:pt x="26194" y="7144"/>
                      <a:pt x="50959" y="7144"/>
                    </a:cubicBezTo>
                    <a:close/>
                  </a:path>
                </a:pathLst>
              </a:custGeom>
              <a:solidFill>
                <a:srgbClr val="FFFFFF"/>
              </a:solidFill>
              <a:ln w="9525"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90" name="Freeform: Shape 89">
                <a:extLst>
                  <a:ext uri="{FF2B5EF4-FFF2-40B4-BE49-F238E27FC236}">
                    <a16:creationId xmlns:a16="http://schemas.microsoft.com/office/drawing/2014/main" id="{B95704AB-AFD0-494C-BD0E-E679DF43E381}"/>
                  </a:ext>
                </a:extLst>
              </p:cNvPr>
              <p:cNvSpPr/>
              <p:nvPr/>
            </p:nvSpPr>
            <p:spPr>
              <a:xfrm>
                <a:off x="5836589" y="2064136"/>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6194"/>
                      <a:pt x="27147" y="7144"/>
                      <a:pt x="50959" y="7144"/>
                    </a:cubicBezTo>
                    <a:close/>
                  </a:path>
                </a:pathLst>
              </a:custGeom>
              <a:solidFill>
                <a:srgbClr val="FFFFFF"/>
              </a:solidFill>
              <a:ln w="9525"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91" name="Freeform: Shape 90">
                <a:extLst>
                  <a:ext uri="{FF2B5EF4-FFF2-40B4-BE49-F238E27FC236}">
                    <a16:creationId xmlns:a16="http://schemas.microsoft.com/office/drawing/2014/main" id="{E4E68002-92C6-479D-8129-2FB73152B8C6}"/>
                  </a:ext>
                </a:extLst>
              </p:cNvPr>
              <p:cNvSpPr/>
              <p:nvPr/>
            </p:nvSpPr>
            <p:spPr>
              <a:xfrm>
                <a:off x="6223304" y="2719456"/>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1" y="7144"/>
                      <a:pt x="94774" y="27146"/>
                      <a:pt x="94774" y="50959"/>
                    </a:cubicBezTo>
                    <a:cubicBezTo>
                      <a:pt x="94774" y="74771"/>
                      <a:pt x="74771" y="94774"/>
                      <a:pt x="50959" y="94774"/>
                    </a:cubicBezTo>
                    <a:cubicBezTo>
                      <a:pt x="27146" y="94774"/>
                      <a:pt x="7144" y="74771"/>
                      <a:pt x="7144" y="50959"/>
                    </a:cubicBezTo>
                    <a:cubicBezTo>
                      <a:pt x="7144" y="27146"/>
                      <a:pt x="27146" y="7144"/>
                      <a:pt x="50959" y="7144"/>
                    </a:cubicBezTo>
                    <a:close/>
                  </a:path>
                </a:pathLst>
              </a:custGeom>
              <a:solidFill>
                <a:srgbClr val="FFFFFF"/>
              </a:solidFill>
              <a:ln w="9525"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92" name="Freeform: Shape 91">
                <a:extLst>
                  <a:ext uri="{FF2B5EF4-FFF2-40B4-BE49-F238E27FC236}">
                    <a16:creationId xmlns:a16="http://schemas.microsoft.com/office/drawing/2014/main" id="{656B0D46-299F-4250-B618-D70B349F75D6}"/>
                  </a:ext>
                </a:extLst>
              </p:cNvPr>
              <p:cNvSpPr/>
              <p:nvPr/>
            </p:nvSpPr>
            <p:spPr>
              <a:xfrm>
                <a:off x="6971969" y="2719456"/>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8097" y="27146"/>
                      <a:pt x="27147" y="7144"/>
                      <a:pt x="50959" y="7144"/>
                    </a:cubicBezTo>
                    <a:close/>
                  </a:path>
                </a:pathLst>
              </a:custGeom>
              <a:solidFill>
                <a:srgbClr val="FFFFFF"/>
              </a:solidFill>
              <a:ln w="9525"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93" name="Freeform: Shape 92">
                <a:extLst>
                  <a:ext uri="{FF2B5EF4-FFF2-40B4-BE49-F238E27FC236}">
                    <a16:creationId xmlns:a16="http://schemas.microsoft.com/office/drawing/2014/main" id="{54C8D0A7-D41E-422F-A266-191C34F03698}"/>
                  </a:ext>
                </a:extLst>
              </p:cNvPr>
              <p:cNvSpPr/>
              <p:nvPr/>
            </p:nvSpPr>
            <p:spPr>
              <a:xfrm>
                <a:off x="6793851" y="1743143"/>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6194"/>
                      <a:pt x="27147" y="7144"/>
                      <a:pt x="50959" y="7144"/>
                    </a:cubicBezTo>
                    <a:close/>
                  </a:path>
                </a:pathLst>
              </a:custGeom>
              <a:solidFill>
                <a:srgbClr val="FFFFFF"/>
              </a:solidFill>
              <a:ln w="9525"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94" name="Freeform: Shape 93">
                <a:extLst>
                  <a:ext uri="{FF2B5EF4-FFF2-40B4-BE49-F238E27FC236}">
                    <a16:creationId xmlns:a16="http://schemas.microsoft.com/office/drawing/2014/main" id="{A2EAAECE-D16A-4907-B3CF-C0C7B96C45A2}"/>
                  </a:ext>
                </a:extLst>
              </p:cNvPr>
              <p:cNvSpPr/>
              <p:nvPr/>
            </p:nvSpPr>
            <p:spPr>
              <a:xfrm>
                <a:off x="7543469" y="1743143"/>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6194"/>
                      <a:pt x="27147" y="7144"/>
                      <a:pt x="50959" y="7144"/>
                    </a:cubicBezTo>
                    <a:close/>
                  </a:path>
                </a:pathLst>
              </a:custGeom>
              <a:solidFill>
                <a:srgbClr val="FFFFFF"/>
              </a:solidFill>
              <a:ln w="9525"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95" name="Freeform: Shape 94">
                <a:extLst>
                  <a:ext uri="{FF2B5EF4-FFF2-40B4-BE49-F238E27FC236}">
                    <a16:creationId xmlns:a16="http://schemas.microsoft.com/office/drawing/2014/main" id="{39AB52FB-64FE-49AC-8AD8-9934EA894A7B}"/>
                  </a:ext>
                </a:extLst>
              </p:cNvPr>
              <p:cNvSpPr/>
              <p:nvPr/>
            </p:nvSpPr>
            <p:spPr>
              <a:xfrm>
                <a:off x="6237591" y="2070803"/>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1" y="7144"/>
                      <a:pt x="94774" y="27146"/>
                      <a:pt x="94774" y="50959"/>
                    </a:cubicBezTo>
                    <a:cubicBezTo>
                      <a:pt x="94774" y="74771"/>
                      <a:pt x="74771" y="94774"/>
                      <a:pt x="50959" y="94774"/>
                    </a:cubicBezTo>
                    <a:cubicBezTo>
                      <a:pt x="27146" y="94774"/>
                      <a:pt x="7144" y="74771"/>
                      <a:pt x="7144" y="50959"/>
                    </a:cubicBezTo>
                    <a:cubicBezTo>
                      <a:pt x="7144" y="27146"/>
                      <a:pt x="26194" y="7144"/>
                      <a:pt x="50959" y="7144"/>
                    </a:cubicBezTo>
                    <a:close/>
                  </a:path>
                </a:pathLst>
              </a:custGeom>
              <a:solidFill>
                <a:srgbClr val="FFFFFF"/>
              </a:solidFill>
              <a:ln w="9525"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96" name="Freeform: Shape 95">
                <a:extLst>
                  <a:ext uri="{FF2B5EF4-FFF2-40B4-BE49-F238E27FC236}">
                    <a16:creationId xmlns:a16="http://schemas.microsoft.com/office/drawing/2014/main" id="{1AE41194-B771-4BBF-976F-957B556E252B}"/>
                  </a:ext>
                </a:extLst>
              </p:cNvPr>
              <p:cNvSpPr/>
              <p:nvPr/>
            </p:nvSpPr>
            <p:spPr>
              <a:xfrm>
                <a:off x="6986256" y="2070803"/>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7146"/>
                      <a:pt x="27147" y="7144"/>
                      <a:pt x="50959" y="7144"/>
                    </a:cubicBezTo>
                    <a:close/>
                  </a:path>
                </a:pathLst>
              </a:custGeom>
              <a:solidFill>
                <a:srgbClr val="FFFFFF"/>
              </a:solidFill>
              <a:ln w="9525"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97" name="Freeform: Shape 96">
                <a:extLst>
                  <a:ext uri="{FF2B5EF4-FFF2-40B4-BE49-F238E27FC236}">
                    <a16:creationId xmlns:a16="http://schemas.microsoft.com/office/drawing/2014/main" id="{46348478-C452-48FE-A7B5-B73A70870EF0}"/>
                  </a:ext>
                </a:extLst>
              </p:cNvPr>
              <p:cNvSpPr/>
              <p:nvPr/>
            </p:nvSpPr>
            <p:spPr>
              <a:xfrm>
                <a:off x="6405231" y="1080203"/>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7146"/>
                      <a:pt x="27147" y="7144"/>
                      <a:pt x="50959" y="7144"/>
                    </a:cubicBezTo>
                    <a:close/>
                  </a:path>
                </a:pathLst>
              </a:custGeom>
              <a:solidFill>
                <a:srgbClr val="FFFFFF"/>
              </a:solidFill>
              <a:ln w="9525"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98" name="Freeform: Shape 97">
                <a:extLst>
                  <a:ext uri="{FF2B5EF4-FFF2-40B4-BE49-F238E27FC236}">
                    <a16:creationId xmlns:a16="http://schemas.microsoft.com/office/drawing/2014/main" id="{FA32F7C6-0721-4EEF-B405-AA5C8A7627AB}"/>
                  </a:ext>
                </a:extLst>
              </p:cNvPr>
              <p:cNvSpPr/>
              <p:nvPr/>
            </p:nvSpPr>
            <p:spPr>
              <a:xfrm>
                <a:off x="5281281" y="1743143"/>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6194"/>
                      <a:pt x="27147" y="7144"/>
                      <a:pt x="50959" y="7144"/>
                    </a:cubicBezTo>
                    <a:close/>
                  </a:path>
                </a:pathLst>
              </a:custGeom>
              <a:solidFill>
                <a:srgbClr val="FFFFFF"/>
              </a:solidFill>
              <a:ln w="9525"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99" name="Freeform: Shape 98">
                <a:extLst>
                  <a:ext uri="{FF2B5EF4-FFF2-40B4-BE49-F238E27FC236}">
                    <a16:creationId xmlns:a16="http://schemas.microsoft.com/office/drawing/2014/main" id="{7A206452-003C-42C5-960B-445240E81A6D}"/>
                  </a:ext>
                </a:extLst>
              </p:cNvPr>
              <p:cNvSpPr/>
              <p:nvPr/>
            </p:nvSpPr>
            <p:spPr>
              <a:xfrm>
                <a:off x="5281281" y="2390843"/>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6194"/>
                      <a:pt x="27147" y="7144"/>
                      <a:pt x="50959" y="7144"/>
                    </a:cubicBezTo>
                    <a:close/>
                  </a:path>
                </a:pathLst>
              </a:custGeom>
              <a:solidFill>
                <a:srgbClr val="FFFFFF"/>
              </a:solidFill>
              <a:ln w="9525"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00" name="Freeform: Shape 99">
                <a:extLst>
                  <a:ext uri="{FF2B5EF4-FFF2-40B4-BE49-F238E27FC236}">
                    <a16:creationId xmlns:a16="http://schemas.microsoft.com/office/drawing/2014/main" id="{5C686EB5-C8FE-4891-8076-9D71FD8063BB}"/>
                  </a:ext>
                </a:extLst>
              </p:cNvPr>
              <p:cNvSpPr/>
              <p:nvPr/>
            </p:nvSpPr>
            <p:spPr>
              <a:xfrm>
                <a:off x="7928279" y="1732666"/>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1" y="7144"/>
                      <a:pt x="94774" y="27146"/>
                      <a:pt x="94774" y="50959"/>
                    </a:cubicBezTo>
                    <a:cubicBezTo>
                      <a:pt x="94774" y="74771"/>
                      <a:pt x="74771" y="94774"/>
                      <a:pt x="50959" y="94774"/>
                    </a:cubicBezTo>
                    <a:cubicBezTo>
                      <a:pt x="27146" y="94774"/>
                      <a:pt x="7144" y="74771"/>
                      <a:pt x="7144" y="50959"/>
                    </a:cubicBezTo>
                    <a:cubicBezTo>
                      <a:pt x="7144" y="27146"/>
                      <a:pt x="26194" y="7144"/>
                      <a:pt x="50959" y="7144"/>
                    </a:cubicBezTo>
                    <a:close/>
                  </a:path>
                </a:pathLst>
              </a:custGeom>
              <a:solidFill>
                <a:srgbClr val="FFFFFF"/>
              </a:solidFill>
              <a:ln w="9525"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01" name="Freeform: Shape 100">
                <a:extLst>
                  <a:ext uri="{FF2B5EF4-FFF2-40B4-BE49-F238E27FC236}">
                    <a16:creationId xmlns:a16="http://schemas.microsoft.com/office/drawing/2014/main" id="{BD9BD41B-5859-4C58-8446-F43E90AECA36}"/>
                  </a:ext>
                </a:extLst>
              </p:cNvPr>
              <p:cNvSpPr/>
              <p:nvPr/>
            </p:nvSpPr>
            <p:spPr>
              <a:xfrm>
                <a:off x="7919706" y="2386081"/>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6194"/>
                      <a:pt x="27147" y="7144"/>
                      <a:pt x="50959" y="7144"/>
                    </a:cubicBezTo>
                    <a:close/>
                  </a:path>
                </a:pathLst>
              </a:custGeom>
              <a:solidFill>
                <a:srgbClr val="FFFFFF"/>
              </a:solidFill>
              <a:ln w="9525"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02" name="Freeform: Shape 101">
                <a:extLst>
                  <a:ext uri="{FF2B5EF4-FFF2-40B4-BE49-F238E27FC236}">
                    <a16:creationId xmlns:a16="http://schemas.microsoft.com/office/drawing/2014/main" id="{D6E7957D-FB68-4176-A09E-3A9F54E216DF}"/>
                  </a:ext>
                </a:extLst>
              </p:cNvPr>
              <p:cNvSpPr/>
              <p:nvPr/>
            </p:nvSpPr>
            <p:spPr>
              <a:xfrm>
                <a:off x="5852781" y="2724218"/>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6194"/>
                      <a:pt x="27147" y="7144"/>
                      <a:pt x="50959" y="7144"/>
                    </a:cubicBezTo>
                    <a:close/>
                  </a:path>
                </a:pathLst>
              </a:custGeom>
              <a:solidFill>
                <a:srgbClr val="FFFFFF"/>
              </a:solidFill>
              <a:ln w="9525"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03" name="Freeform: Shape 102">
                <a:extLst>
                  <a:ext uri="{FF2B5EF4-FFF2-40B4-BE49-F238E27FC236}">
                    <a16:creationId xmlns:a16="http://schemas.microsoft.com/office/drawing/2014/main" id="{360B0828-BB2D-4532-AEBF-AAC3020DC0CB}"/>
                  </a:ext>
                </a:extLst>
              </p:cNvPr>
              <p:cNvSpPr/>
              <p:nvPr/>
            </p:nvSpPr>
            <p:spPr>
              <a:xfrm>
                <a:off x="5848019" y="1405006"/>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6194"/>
                      <a:pt x="27147" y="7144"/>
                      <a:pt x="50959" y="7144"/>
                    </a:cubicBezTo>
                    <a:close/>
                  </a:path>
                </a:pathLst>
              </a:custGeom>
              <a:solidFill>
                <a:srgbClr val="FFFFFF"/>
              </a:solidFill>
              <a:ln w="9525"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04" name="Freeform: Shape 103">
                <a:extLst>
                  <a:ext uri="{FF2B5EF4-FFF2-40B4-BE49-F238E27FC236}">
                    <a16:creationId xmlns:a16="http://schemas.microsoft.com/office/drawing/2014/main" id="{5471B953-873D-4244-9088-11FA00BE5DBA}"/>
                  </a:ext>
                </a:extLst>
              </p:cNvPr>
              <p:cNvSpPr/>
              <p:nvPr/>
            </p:nvSpPr>
            <p:spPr>
              <a:xfrm>
                <a:off x="6795756" y="1090681"/>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6194"/>
                      <a:pt x="27147" y="7144"/>
                      <a:pt x="50959" y="7144"/>
                    </a:cubicBezTo>
                    <a:close/>
                  </a:path>
                </a:pathLst>
              </a:custGeom>
              <a:solidFill>
                <a:srgbClr val="FFFFFF"/>
              </a:solidFill>
              <a:ln w="9525"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05" name="Freeform: Shape 104">
                <a:extLst>
                  <a:ext uri="{FF2B5EF4-FFF2-40B4-BE49-F238E27FC236}">
                    <a16:creationId xmlns:a16="http://schemas.microsoft.com/office/drawing/2014/main" id="{FCECEE60-ABBF-4525-B0C0-1B5711EF7E38}"/>
                  </a:ext>
                </a:extLst>
              </p:cNvPr>
              <p:cNvSpPr/>
              <p:nvPr/>
            </p:nvSpPr>
            <p:spPr>
              <a:xfrm>
                <a:off x="6414756" y="3051878"/>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7146"/>
                      <a:pt x="27147" y="7144"/>
                      <a:pt x="50959" y="7144"/>
                    </a:cubicBezTo>
                    <a:close/>
                  </a:path>
                </a:pathLst>
              </a:custGeom>
              <a:solidFill>
                <a:srgbClr val="FFFFFF"/>
              </a:solidFill>
              <a:ln w="9525"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06" name="Freeform: Shape 105">
                <a:extLst>
                  <a:ext uri="{FF2B5EF4-FFF2-40B4-BE49-F238E27FC236}">
                    <a16:creationId xmlns:a16="http://schemas.microsoft.com/office/drawing/2014/main" id="{2DD139F9-0FE2-4403-A962-8926F1493492}"/>
                  </a:ext>
                </a:extLst>
              </p:cNvPr>
              <p:cNvSpPr/>
              <p:nvPr/>
            </p:nvSpPr>
            <p:spPr>
              <a:xfrm>
                <a:off x="6809091" y="3051878"/>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1" y="7144"/>
                      <a:pt x="94774" y="27146"/>
                      <a:pt x="94774" y="50959"/>
                    </a:cubicBezTo>
                    <a:cubicBezTo>
                      <a:pt x="94774" y="74771"/>
                      <a:pt x="74771" y="94774"/>
                      <a:pt x="50959" y="94774"/>
                    </a:cubicBezTo>
                    <a:cubicBezTo>
                      <a:pt x="27146" y="94774"/>
                      <a:pt x="7144" y="74771"/>
                      <a:pt x="7144" y="50959"/>
                    </a:cubicBezTo>
                    <a:cubicBezTo>
                      <a:pt x="7144" y="27146"/>
                      <a:pt x="26194" y="7144"/>
                      <a:pt x="50959" y="7144"/>
                    </a:cubicBezTo>
                    <a:close/>
                  </a:path>
                </a:pathLst>
              </a:custGeom>
              <a:solidFill>
                <a:srgbClr val="FFFFFF"/>
              </a:solidFill>
              <a:ln w="9525"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07" name="Freeform: Shape 106">
                <a:extLst>
                  <a:ext uri="{FF2B5EF4-FFF2-40B4-BE49-F238E27FC236}">
                    <a16:creationId xmlns:a16="http://schemas.microsoft.com/office/drawing/2014/main" id="{2B891EFB-7C1F-4500-849D-BEE4D8FD2D77}"/>
                  </a:ext>
                </a:extLst>
              </p:cNvPr>
              <p:cNvSpPr/>
              <p:nvPr/>
            </p:nvSpPr>
            <p:spPr>
              <a:xfrm>
                <a:off x="7357731" y="1418341"/>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7146"/>
                      <a:pt x="27147" y="7144"/>
                      <a:pt x="50959" y="7144"/>
                    </a:cubicBezTo>
                    <a:close/>
                  </a:path>
                </a:pathLst>
              </a:custGeom>
              <a:solidFill>
                <a:srgbClr val="FFFFFF"/>
              </a:solidFill>
              <a:ln w="9525"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08" name="Freeform: Shape 107">
                <a:extLst>
                  <a:ext uri="{FF2B5EF4-FFF2-40B4-BE49-F238E27FC236}">
                    <a16:creationId xmlns:a16="http://schemas.microsoft.com/office/drawing/2014/main" id="{4A20E701-FF62-4849-AEFF-3C818DE43037}"/>
                  </a:ext>
                </a:extLst>
              </p:cNvPr>
              <p:cNvSpPr/>
              <p:nvPr/>
            </p:nvSpPr>
            <p:spPr>
              <a:xfrm>
                <a:off x="5656566" y="1727903"/>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1" y="7144"/>
                      <a:pt x="94774" y="27146"/>
                      <a:pt x="94774" y="50959"/>
                    </a:cubicBezTo>
                    <a:cubicBezTo>
                      <a:pt x="94774" y="74771"/>
                      <a:pt x="74771" y="94774"/>
                      <a:pt x="50959" y="94774"/>
                    </a:cubicBezTo>
                    <a:cubicBezTo>
                      <a:pt x="27146" y="94774"/>
                      <a:pt x="7144" y="74771"/>
                      <a:pt x="7144" y="50959"/>
                    </a:cubicBezTo>
                    <a:cubicBezTo>
                      <a:pt x="7144" y="27146"/>
                      <a:pt x="26194" y="7144"/>
                      <a:pt x="50959" y="7144"/>
                    </a:cubicBezTo>
                    <a:close/>
                  </a:path>
                </a:pathLst>
              </a:custGeom>
              <a:solidFill>
                <a:srgbClr val="FFFFFF"/>
              </a:solidFill>
              <a:ln w="9525"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09" name="Freeform: Shape 108">
                <a:extLst>
                  <a:ext uri="{FF2B5EF4-FFF2-40B4-BE49-F238E27FC236}">
                    <a16:creationId xmlns:a16="http://schemas.microsoft.com/office/drawing/2014/main" id="{753CCE51-E41E-4712-910F-3C825D3177F2}"/>
                  </a:ext>
                </a:extLst>
              </p:cNvPr>
              <p:cNvSpPr/>
              <p:nvPr/>
            </p:nvSpPr>
            <p:spPr>
              <a:xfrm>
                <a:off x="6405231" y="1727903"/>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7146"/>
                      <a:pt x="27147" y="7144"/>
                      <a:pt x="50959" y="7144"/>
                    </a:cubicBezTo>
                    <a:close/>
                  </a:path>
                </a:pathLst>
              </a:custGeom>
              <a:solidFill>
                <a:srgbClr val="FFFFFF"/>
              </a:solidFill>
              <a:ln w="9525"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10" name="Freeform: Shape 109">
                <a:extLst>
                  <a:ext uri="{FF2B5EF4-FFF2-40B4-BE49-F238E27FC236}">
                    <a16:creationId xmlns:a16="http://schemas.microsoft.com/office/drawing/2014/main" id="{A8D70A6F-CDEE-4994-9BC4-75BFE0CA8072}"/>
                  </a:ext>
                </a:extLst>
              </p:cNvPr>
              <p:cNvSpPr/>
              <p:nvPr/>
            </p:nvSpPr>
            <p:spPr>
              <a:xfrm>
                <a:off x="6237591" y="1413578"/>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1" y="7144"/>
                      <a:pt x="94774" y="27146"/>
                      <a:pt x="94774" y="50959"/>
                    </a:cubicBezTo>
                    <a:cubicBezTo>
                      <a:pt x="94774" y="74771"/>
                      <a:pt x="74771" y="94774"/>
                      <a:pt x="50959" y="94774"/>
                    </a:cubicBezTo>
                    <a:cubicBezTo>
                      <a:pt x="27146" y="94774"/>
                      <a:pt x="7144" y="74771"/>
                      <a:pt x="7144" y="50959"/>
                    </a:cubicBezTo>
                    <a:cubicBezTo>
                      <a:pt x="7144" y="27146"/>
                      <a:pt x="26194" y="7144"/>
                      <a:pt x="50959" y="7144"/>
                    </a:cubicBezTo>
                    <a:close/>
                  </a:path>
                </a:pathLst>
              </a:custGeom>
              <a:solidFill>
                <a:srgbClr val="FFFFFF"/>
              </a:solidFill>
              <a:ln w="9525"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11" name="Freeform: Shape 110">
                <a:extLst>
                  <a:ext uri="{FF2B5EF4-FFF2-40B4-BE49-F238E27FC236}">
                    <a16:creationId xmlns:a16="http://schemas.microsoft.com/office/drawing/2014/main" id="{F08A348F-DB67-4712-A703-7C4DDE40F88C}"/>
                  </a:ext>
                </a:extLst>
              </p:cNvPr>
              <p:cNvSpPr/>
              <p:nvPr/>
            </p:nvSpPr>
            <p:spPr>
              <a:xfrm>
                <a:off x="6986256" y="1413578"/>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7146"/>
                      <a:pt x="27147" y="7144"/>
                      <a:pt x="50959" y="7144"/>
                    </a:cubicBezTo>
                    <a:close/>
                  </a:path>
                </a:pathLst>
              </a:custGeom>
              <a:solidFill>
                <a:srgbClr val="FFFFFF"/>
              </a:solidFill>
              <a:ln w="9525"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12" name="Freeform: Shape 111">
                <a:extLst>
                  <a:ext uri="{FF2B5EF4-FFF2-40B4-BE49-F238E27FC236}">
                    <a16:creationId xmlns:a16="http://schemas.microsoft.com/office/drawing/2014/main" id="{193D0D9D-9844-4580-8D58-7162522A218A}"/>
                  </a:ext>
                </a:extLst>
              </p:cNvPr>
              <p:cNvSpPr/>
              <p:nvPr/>
            </p:nvSpPr>
            <p:spPr>
              <a:xfrm>
                <a:off x="7355826" y="2066993"/>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6194"/>
                      <a:pt x="27147" y="7144"/>
                      <a:pt x="50959" y="7144"/>
                    </a:cubicBezTo>
                    <a:close/>
                  </a:path>
                </a:pathLst>
              </a:custGeom>
              <a:solidFill>
                <a:srgbClr val="FFFFFF"/>
              </a:solidFill>
              <a:ln w="9525"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13" name="Freeform: Shape 112">
                <a:extLst>
                  <a:ext uri="{FF2B5EF4-FFF2-40B4-BE49-F238E27FC236}">
                    <a16:creationId xmlns:a16="http://schemas.microsoft.com/office/drawing/2014/main" id="{54DF8A19-BB01-4EB8-976D-6BD6EA8E1EC8}"/>
                  </a:ext>
                </a:extLst>
              </p:cNvPr>
              <p:cNvSpPr/>
              <p:nvPr/>
            </p:nvSpPr>
            <p:spPr>
              <a:xfrm>
                <a:off x="8105444" y="2066993"/>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6194"/>
                      <a:pt x="27147" y="7144"/>
                      <a:pt x="50959" y="7144"/>
                    </a:cubicBezTo>
                    <a:close/>
                  </a:path>
                </a:pathLst>
              </a:custGeom>
              <a:solidFill>
                <a:srgbClr val="FFFFFF"/>
              </a:solidFill>
              <a:ln w="9525"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14" name="Freeform: Shape 113">
                <a:extLst>
                  <a:ext uri="{FF2B5EF4-FFF2-40B4-BE49-F238E27FC236}">
                    <a16:creationId xmlns:a16="http://schemas.microsoft.com/office/drawing/2014/main" id="{E3ED7F1A-2F84-415F-AB29-3F663713BADA}"/>
                  </a:ext>
                </a:extLst>
              </p:cNvPr>
              <p:cNvSpPr/>
              <p:nvPr/>
            </p:nvSpPr>
            <p:spPr>
              <a:xfrm>
                <a:off x="6794804" y="2397511"/>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1" y="7144"/>
                      <a:pt x="94774" y="27146"/>
                      <a:pt x="94774" y="50959"/>
                    </a:cubicBezTo>
                    <a:cubicBezTo>
                      <a:pt x="94774" y="74771"/>
                      <a:pt x="74771" y="94774"/>
                      <a:pt x="50959" y="94774"/>
                    </a:cubicBezTo>
                    <a:cubicBezTo>
                      <a:pt x="27146" y="94774"/>
                      <a:pt x="7144" y="74771"/>
                      <a:pt x="7144" y="50959"/>
                    </a:cubicBezTo>
                    <a:cubicBezTo>
                      <a:pt x="7144" y="27146"/>
                      <a:pt x="26194" y="7144"/>
                      <a:pt x="50959" y="7144"/>
                    </a:cubicBezTo>
                    <a:close/>
                  </a:path>
                </a:pathLst>
              </a:custGeom>
              <a:solidFill>
                <a:srgbClr val="FFFFFF"/>
              </a:solidFill>
              <a:ln w="9525"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15" name="Freeform: Shape 114">
                <a:extLst>
                  <a:ext uri="{FF2B5EF4-FFF2-40B4-BE49-F238E27FC236}">
                    <a16:creationId xmlns:a16="http://schemas.microsoft.com/office/drawing/2014/main" id="{65AB82E7-D434-4AC9-ABFC-12FCAA3A5B1A}"/>
                  </a:ext>
                </a:extLst>
              </p:cNvPr>
              <p:cNvSpPr/>
              <p:nvPr/>
            </p:nvSpPr>
            <p:spPr>
              <a:xfrm>
                <a:off x="7543469" y="2397511"/>
                <a:ext cx="95250" cy="95250"/>
              </a:xfrm>
              <a:custGeom>
                <a:avLst/>
                <a:gdLst>
                  <a:gd name="connsiteX0" fmla="*/ 50959 w 95250"/>
                  <a:gd name="connsiteY0" fmla="*/ 7144 h 95250"/>
                  <a:gd name="connsiteX1" fmla="*/ 94774 w 95250"/>
                  <a:gd name="connsiteY1" fmla="*/ 50959 h 95250"/>
                  <a:gd name="connsiteX2" fmla="*/ 50959 w 95250"/>
                  <a:gd name="connsiteY2" fmla="*/ 94774 h 95250"/>
                  <a:gd name="connsiteX3" fmla="*/ 7144 w 95250"/>
                  <a:gd name="connsiteY3" fmla="*/ 50959 h 95250"/>
                  <a:gd name="connsiteX4" fmla="*/ 50959 w 95250"/>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50959" y="7144"/>
                    </a:moveTo>
                    <a:cubicBezTo>
                      <a:pt x="74772" y="7144"/>
                      <a:pt x="94774" y="27146"/>
                      <a:pt x="94774" y="50959"/>
                    </a:cubicBezTo>
                    <a:cubicBezTo>
                      <a:pt x="94774" y="74771"/>
                      <a:pt x="74772" y="94774"/>
                      <a:pt x="50959" y="94774"/>
                    </a:cubicBezTo>
                    <a:cubicBezTo>
                      <a:pt x="27147" y="94774"/>
                      <a:pt x="7144" y="74771"/>
                      <a:pt x="7144" y="50959"/>
                    </a:cubicBezTo>
                    <a:cubicBezTo>
                      <a:pt x="7144" y="27146"/>
                      <a:pt x="27147" y="7144"/>
                      <a:pt x="50959" y="7144"/>
                    </a:cubicBezTo>
                    <a:close/>
                  </a:path>
                </a:pathLst>
              </a:custGeom>
              <a:solidFill>
                <a:srgbClr val="FFFFFF"/>
              </a:solidFill>
              <a:ln w="9525"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grpSp>
        <p:sp>
          <p:nvSpPr>
            <p:cNvPr id="126" name="Oval 50">
              <a:extLst>
                <a:ext uri="{FF2B5EF4-FFF2-40B4-BE49-F238E27FC236}">
                  <a16:creationId xmlns:a16="http://schemas.microsoft.com/office/drawing/2014/main" id="{169ED708-ADC2-4720-9F63-4407AC91F700}"/>
                </a:ext>
              </a:extLst>
            </p:cNvPr>
            <p:cNvSpPr>
              <a:spLocks noChangeAspect="1"/>
            </p:cNvSpPr>
            <p:nvPr/>
          </p:nvSpPr>
          <p:spPr>
            <a:xfrm>
              <a:off x="6525711" y="1969510"/>
              <a:ext cx="304016" cy="343366"/>
            </a:xfrm>
            <a:custGeom>
              <a:avLst/>
              <a:gdLst/>
              <a:ahLst/>
              <a:cxnLst/>
              <a:rect l="l" t="t" r="r" b="b"/>
              <a:pathLst>
                <a:path w="2868687" h="3240000">
                  <a:moveTo>
                    <a:pt x="1433799" y="2290728"/>
                  </a:moveTo>
                  <a:cubicBezTo>
                    <a:pt x="1317650" y="2346839"/>
                    <a:pt x="1203301" y="2394700"/>
                    <a:pt x="1093028" y="2434329"/>
                  </a:cubicBezTo>
                  <a:cubicBezTo>
                    <a:pt x="1167481" y="2812207"/>
                    <a:pt x="1292592" y="3060000"/>
                    <a:pt x="1434343" y="3060000"/>
                  </a:cubicBezTo>
                  <a:cubicBezTo>
                    <a:pt x="1576138" y="3060000"/>
                    <a:pt x="1701284" y="2812053"/>
                    <a:pt x="1774025" y="2433735"/>
                  </a:cubicBezTo>
                  <a:cubicBezTo>
                    <a:pt x="1663854" y="2394452"/>
                    <a:pt x="1549823" y="2346469"/>
                    <a:pt x="1433799" y="2290728"/>
                  </a:cubicBezTo>
                  <a:close/>
                  <a:moveTo>
                    <a:pt x="1824954" y="2078037"/>
                  </a:moveTo>
                  <a:cubicBezTo>
                    <a:pt x="1794480" y="2097450"/>
                    <a:pt x="1763147" y="2116057"/>
                    <a:pt x="1731343" y="2134419"/>
                  </a:cubicBezTo>
                  <a:lnTo>
                    <a:pt x="1635415" y="2187161"/>
                  </a:lnTo>
                  <a:cubicBezTo>
                    <a:pt x="1691788" y="2215044"/>
                    <a:pt x="1747931" y="2239109"/>
                    <a:pt x="1803378" y="2259350"/>
                  </a:cubicBezTo>
                  <a:cubicBezTo>
                    <a:pt x="1812120" y="2201101"/>
                    <a:pt x="1819148" y="2140526"/>
                    <a:pt x="1824954" y="2078037"/>
                  </a:cubicBezTo>
                  <a:close/>
                  <a:moveTo>
                    <a:pt x="1042306" y="2077178"/>
                  </a:moveTo>
                  <a:cubicBezTo>
                    <a:pt x="1047949" y="2140175"/>
                    <a:pt x="1055328" y="2201182"/>
                    <a:pt x="1063873" y="2259905"/>
                  </a:cubicBezTo>
                  <a:cubicBezTo>
                    <a:pt x="1119365" y="2238275"/>
                    <a:pt x="1176217" y="2214355"/>
                    <a:pt x="1233887" y="2187801"/>
                  </a:cubicBezTo>
                  <a:cubicBezTo>
                    <a:pt x="1201538" y="2170955"/>
                    <a:pt x="1169452" y="2152957"/>
                    <a:pt x="1137343" y="2134419"/>
                  </a:cubicBezTo>
                  <a:close/>
                  <a:moveTo>
                    <a:pt x="559768" y="1732679"/>
                  </a:moveTo>
                  <a:cubicBezTo>
                    <a:pt x="268524" y="1984850"/>
                    <a:pt x="116369" y="2217202"/>
                    <a:pt x="187266" y="2340000"/>
                  </a:cubicBezTo>
                  <a:cubicBezTo>
                    <a:pt x="258144" y="2462764"/>
                    <a:pt x="535307" y="2447213"/>
                    <a:pt x="899736" y="2322555"/>
                  </a:cubicBezTo>
                  <a:cubicBezTo>
                    <a:pt x="878937" y="2207297"/>
                    <a:pt x="863223" y="2084405"/>
                    <a:pt x="853746" y="1955834"/>
                  </a:cubicBezTo>
                  <a:cubicBezTo>
                    <a:pt x="747454" y="1883220"/>
                    <a:pt x="648878" y="1808453"/>
                    <a:pt x="559768" y="1732679"/>
                  </a:cubicBezTo>
                  <a:close/>
                  <a:moveTo>
                    <a:pt x="2309048" y="1730507"/>
                  </a:moveTo>
                  <a:cubicBezTo>
                    <a:pt x="2220666" y="1807660"/>
                    <a:pt x="2121792" y="1882664"/>
                    <a:pt x="2015235" y="1955625"/>
                  </a:cubicBezTo>
                  <a:cubicBezTo>
                    <a:pt x="2005364" y="2084180"/>
                    <a:pt x="1989894" y="2207119"/>
                    <a:pt x="1967330" y="2322070"/>
                  </a:cubicBezTo>
                  <a:lnTo>
                    <a:pt x="2081685" y="2358048"/>
                  </a:lnTo>
                  <a:cubicBezTo>
                    <a:pt x="2116015" y="2320492"/>
                    <a:pt x="2165526" y="2297468"/>
                    <a:pt x="2220415" y="2297468"/>
                  </a:cubicBezTo>
                  <a:cubicBezTo>
                    <a:pt x="2302230" y="2297468"/>
                    <a:pt x="2372097" y="2348622"/>
                    <a:pt x="2399287" y="2420880"/>
                  </a:cubicBezTo>
                  <a:cubicBezTo>
                    <a:pt x="2542053" y="2432945"/>
                    <a:pt x="2642630" y="2407186"/>
                    <a:pt x="2681420" y="2340000"/>
                  </a:cubicBezTo>
                  <a:cubicBezTo>
                    <a:pt x="2752393" y="2217071"/>
                    <a:pt x="2599836" y="1984353"/>
                    <a:pt x="2309048" y="1730507"/>
                  </a:cubicBezTo>
                  <a:close/>
                  <a:moveTo>
                    <a:pt x="2026056" y="1510554"/>
                  </a:moveTo>
                  <a:cubicBezTo>
                    <a:pt x="2027893" y="1546708"/>
                    <a:pt x="2028343" y="1583211"/>
                    <a:pt x="2028343" y="1620000"/>
                  </a:cubicBezTo>
                  <a:lnTo>
                    <a:pt x="2024251" y="1730716"/>
                  </a:lnTo>
                  <a:lnTo>
                    <a:pt x="2173722" y="1619092"/>
                  </a:lnTo>
                  <a:cubicBezTo>
                    <a:pt x="2127526" y="1582190"/>
                    <a:pt x="2078507" y="1545517"/>
                    <a:pt x="2026056" y="1510554"/>
                  </a:cubicBezTo>
                  <a:close/>
                  <a:moveTo>
                    <a:pt x="844436" y="1509285"/>
                  </a:moveTo>
                  <a:lnTo>
                    <a:pt x="694964" y="1620908"/>
                  </a:lnTo>
                  <a:cubicBezTo>
                    <a:pt x="741160" y="1657811"/>
                    <a:pt x="790179" y="1694484"/>
                    <a:pt x="842630" y="1729447"/>
                  </a:cubicBezTo>
                  <a:cubicBezTo>
                    <a:pt x="840793" y="1693293"/>
                    <a:pt x="840343" y="1656790"/>
                    <a:pt x="840343" y="1620000"/>
                  </a:cubicBezTo>
                  <a:close/>
                  <a:moveTo>
                    <a:pt x="1434343" y="1361184"/>
                  </a:moveTo>
                  <a:cubicBezTo>
                    <a:pt x="1573534" y="1361184"/>
                    <a:pt x="1686371" y="1474021"/>
                    <a:pt x="1686371" y="1613212"/>
                  </a:cubicBezTo>
                  <a:cubicBezTo>
                    <a:pt x="1686371" y="1752403"/>
                    <a:pt x="1573534" y="1865240"/>
                    <a:pt x="1434343" y="1865240"/>
                  </a:cubicBezTo>
                  <a:cubicBezTo>
                    <a:pt x="1295152" y="1865240"/>
                    <a:pt x="1182315" y="1752403"/>
                    <a:pt x="1182315" y="1613212"/>
                  </a:cubicBezTo>
                  <a:cubicBezTo>
                    <a:pt x="1182315" y="1474021"/>
                    <a:pt x="1295152" y="1361184"/>
                    <a:pt x="1434343" y="1361184"/>
                  </a:cubicBezTo>
                  <a:close/>
                  <a:moveTo>
                    <a:pt x="1433770" y="1149513"/>
                  </a:moveTo>
                  <a:cubicBezTo>
                    <a:pt x="1365445" y="1183896"/>
                    <a:pt x="1296585" y="1221489"/>
                    <a:pt x="1227343" y="1261466"/>
                  </a:cubicBezTo>
                  <a:lnTo>
                    <a:pt x="1027157" y="1384911"/>
                  </a:lnTo>
                  <a:cubicBezTo>
                    <a:pt x="1022222" y="1461370"/>
                    <a:pt x="1020343" y="1539922"/>
                    <a:pt x="1020343" y="1620000"/>
                  </a:cubicBezTo>
                  <a:lnTo>
                    <a:pt x="1028287" y="1855786"/>
                  </a:lnTo>
                  <a:cubicBezTo>
                    <a:pt x="1091680" y="1898065"/>
                    <a:pt x="1158394" y="1938727"/>
                    <a:pt x="1227343" y="1978535"/>
                  </a:cubicBezTo>
                  <a:lnTo>
                    <a:pt x="1434916" y="2090488"/>
                  </a:lnTo>
                  <a:cubicBezTo>
                    <a:pt x="1503241" y="2056105"/>
                    <a:pt x="1572101" y="2018511"/>
                    <a:pt x="1641343" y="1978535"/>
                  </a:cubicBezTo>
                  <a:lnTo>
                    <a:pt x="1841530" y="1855090"/>
                  </a:lnTo>
                  <a:cubicBezTo>
                    <a:pt x="1846464" y="1778631"/>
                    <a:pt x="1848343" y="1700079"/>
                    <a:pt x="1848343" y="1620000"/>
                  </a:cubicBezTo>
                  <a:lnTo>
                    <a:pt x="1840399" y="1384214"/>
                  </a:lnTo>
                  <a:cubicBezTo>
                    <a:pt x="1777006" y="1341936"/>
                    <a:pt x="1710293" y="1301274"/>
                    <a:pt x="1641343" y="1261466"/>
                  </a:cubicBezTo>
                  <a:close/>
                  <a:moveTo>
                    <a:pt x="1065308" y="980650"/>
                  </a:moveTo>
                  <a:cubicBezTo>
                    <a:pt x="1056566" y="1038899"/>
                    <a:pt x="1049538" y="1099475"/>
                    <a:pt x="1043732" y="1161964"/>
                  </a:cubicBezTo>
                  <a:cubicBezTo>
                    <a:pt x="1074206" y="1142551"/>
                    <a:pt x="1105539" y="1123943"/>
                    <a:pt x="1137343" y="1105581"/>
                  </a:cubicBezTo>
                  <a:lnTo>
                    <a:pt x="1233271" y="1052839"/>
                  </a:lnTo>
                  <a:cubicBezTo>
                    <a:pt x="1176898" y="1024957"/>
                    <a:pt x="1120756" y="1000892"/>
                    <a:pt x="1065308" y="980650"/>
                  </a:cubicBezTo>
                  <a:close/>
                  <a:moveTo>
                    <a:pt x="1804814" y="980095"/>
                  </a:moveTo>
                  <a:cubicBezTo>
                    <a:pt x="1749321" y="1001726"/>
                    <a:pt x="1692469" y="1025646"/>
                    <a:pt x="1634800" y="1052200"/>
                  </a:cubicBezTo>
                  <a:cubicBezTo>
                    <a:pt x="1667149" y="1069046"/>
                    <a:pt x="1699234" y="1087043"/>
                    <a:pt x="1731343" y="1105581"/>
                  </a:cubicBezTo>
                  <a:lnTo>
                    <a:pt x="1826380" y="1162822"/>
                  </a:lnTo>
                  <a:cubicBezTo>
                    <a:pt x="1820738" y="1099825"/>
                    <a:pt x="1813359" y="1038819"/>
                    <a:pt x="1804814" y="980095"/>
                  </a:cubicBezTo>
                  <a:close/>
                  <a:moveTo>
                    <a:pt x="2432236" y="816002"/>
                  </a:moveTo>
                  <a:cubicBezTo>
                    <a:pt x="2308930" y="820546"/>
                    <a:pt x="2149627" y="855445"/>
                    <a:pt x="1968950" y="917446"/>
                  </a:cubicBezTo>
                  <a:cubicBezTo>
                    <a:pt x="1989749" y="1032703"/>
                    <a:pt x="2005463" y="1155596"/>
                    <a:pt x="2014941" y="1284167"/>
                  </a:cubicBezTo>
                  <a:cubicBezTo>
                    <a:pt x="2121232" y="1356780"/>
                    <a:pt x="2219808" y="1431548"/>
                    <a:pt x="2308918" y="1507322"/>
                  </a:cubicBezTo>
                  <a:cubicBezTo>
                    <a:pt x="2600162" y="1255150"/>
                    <a:pt x="2752317" y="1022798"/>
                    <a:pt x="2681420" y="900000"/>
                  </a:cubicBezTo>
                  <a:cubicBezTo>
                    <a:pt x="2645694" y="838121"/>
                    <a:pt x="2557557" y="811383"/>
                    <a:pt x="2432236" y="816002"/>
                  </a:cubicBezTo>
                  <a:close/>
                  <a:moveTo>
                    <a:pt x="436450" y="816001"/>
                  </a:moveTo>
                  <a:cubicBezTo>
                    <a:pt x="311129" y="811383"/>
                    <a:pt x="222992" y="838121"/>
                    <a:pt x="187266" y="900000"/>
                  </a:cubicBezTo>
                  <a:cubicBezTo>
                    <a:pt x="158404" y="949991"/>
                    <a:pt x="166508" y="1018139"/>
                    <a:pt x="206887" y="1097970"/>
                  </a:cubicBezTo>
                  <a:cubicBezTo>
                    <a:pt x="213842" y="1096217"/>
                    <a:pt x="221021" y="1095812"/>
                    <a:pt x="228294" y="1095812"/>
                  </a:cubicBezTo>
                  <a:cubicBezTo>
                    <a:pt x="334372" y="1095812"/>
                    <a:pt x="420366" y="1181806"/>
                    <a:pt x="420366" y="1287884"/>
                  </a:cubicBezTo>
                  <a:cubicBezTo>
                    <a:pt x="420366" y="1314219"/>
                    <a:pt x="415066" y="1339317"/>
                    <a:pt x="405427" y="1362148"/>
                  </a:cubicBezTo>
                  <a:cubicBezTo>
                    <a:pt x="450585" y="1410442"/>
                    <a:pt x="502437" y="1459559"/>
                    <a:pt x="559639" y="1509493"/>
                  </a:cubicBezTo>
                  <a:cubicBezTo>
                    <a:pt x="648020" y="1432341"/>
                    <a:pt x="746894" y="1357336"/>
                    <a:pt x="853451" y="1284376"/>
                  </a:cubicBezTo>
                  <a:cubicBezTo>
                    <a:pt x="863322" y="1155820"/>
                    <a:pt x="878792" y="1032881"/>
                    <a:pt x="901357" y="917930"/>
                  </a:cubicBezTo>
                  <a:cubicBezTo>
                    <a:pt x="719999" y="855651"/>
                    <a:pt x="560119" y="820559"/>
                    <a:pt x="436450" y="816001"/>
                  </a:cubicBezTo>
                  <a:close/>
                  <a:moveTo>
                    <a:pt x="1434343" y="180000"/>
                  </a:moveTo>
                  <a:cubicBezTo>
                    <a:pt x="1292548" y="180000"/>
                    <a:pt x="1167402" y="427948"/>
                    <a:pt x="1094661" y="806265"/>
                  </a:cubicBezTo>
                  <a:cubicBezTo>
                    <a:pt x="1204832" y="845548"/>
                    <a:pt x="1318864" y="893532"/>
                    <a:pt x="1434887" y="949272"/>
                  </a:cubicBezTo>
                  <a:cubicBezTo>
                    <a:pt x="1551037" y="893162"/>
                    <a:pt x="1665385" y="845301"/>
                    <a:pt x="1775658" y="805671"/>
                  </a:cubicBezTo>
                  <a:cubicBezTo>
                    <a:pt x="1751860" y="684885"/>
                    <a:pt x="1722886" y="577390"/>
                    <a:pt x="1688823" y="487405"/>
                  </a:cubicBezTo>
                  <a:cubicBezTo>
                    <a:pt x="1688009" y="487647"/>
                    <a:pt x="1687191" y="487652"/>
                    <a:pt x="1686371" y="487652"/>
                  </a:cubicBezTo>
                  <a:cubicBezTo>
                    <a:pt x="1580293" y="487652"/>
                    <a:pt x="1494299" y="401658"/>
                    <a:pt x="1494299" y="295580"/>
                  </a:cubicBezTo>
                  <a:cubicBezTo>
                    <a:pt x="1494299" y="264819"/>
                    <a:pt x="1501530" y="235747"/>
                    <a:pt x="1516122" y="210837"/>
                  </a:cubicBezTo>
                  <a:cubicBezTo>
                    <a:pt x="1490583" y="189985"/>
                    <a:pt x="1462798" y="180000"/>
                    <a:pt x="1434343" y="180000"/>
                  </a:cubicBezTo>
                  <a:close/>
                  <a:moveTo>
                    <a:pt x="1434343" y="0"/>
                  </a:moveTo>
                  <a:cubicBezTo>
                    <a:pt x="1509303" y="0"/>
                    <a:pt x="1581019" y="37868"/>
                    <a:pt x="1646062" y="107907"/>
                  </a:cubicBezTo>
                  <a:cubicBezTo>
                    <a:pt x="1659037" y="104972"/>
                    <a:pt x="1672533" y="103508"/>
                    <a:pt x="1686371" y="103508"/>
                  </a:cubicBezTo>
                  <a:cubicBezTo>
                    <a:pt x="1792449" y="103508"/>
                    <a:pt x="1878443" y="189502"/>
                    <a:pt x="1878443" y="295580"/>
                  </a:cubicBezTo>
                  <a:cubicBezTo>
                    <a:pt x="1878443" y="342831"/>
                    <a:pt x="1861381" y="386097"/>
                    <a:pt x="1831228" y="417985"/>
                  </a:cubicBezTo>
                  <a:cubicBezTo>
                    <a:pt x="1871860" y="515668"/>
                    <a:pt x="1906636" y="628220"/>
                    <a:pt x="1935357" y="752219"/>
                  </a:cubicBezTo>
                  <a:cubicBezTo>
                    <a:pt x="2379384" y="616814"/>
                    <a:pt x="2731816" y="627289"/>
                    <a:pt x="2837304" y="810000"/>
                  </a:cubicBezTo>
                  <a:cubicBezTo>
                    <a:pt x="2942793" y="992711"/>
                    <a:pt x="2775650" y="1303161"/>
                    <a:pt x="2436521" y="1620139"/>
                  </a:cubicBezTo>
                  <a:cubicBezTo>
                    <a:pt x="2775698" y="1936928"/>
                    <a:pt x="2942777" y="2247316"/>
                    <a:pt x="2837304" y="2430000"/>
                  </a:cubicBezTo>
                  <a:cubicBezTo>
                    <a:pt x="2771439" y="2544083"/>
                    <a:pt x="2609300" y="2591017"/>
                    <a:pt x="2388706" y="2577188"/>
                  </a:cubicBezTo>
                  <a:cubicBezTo>
                    <a:pt x="2358753" y="2639691"/>
                    <a:pt x="2294480" y="2681612"/>
                    <a:pt x="2220415" y="2681612"/>
                  </a:cubicBezTo>
                  <a:cubicBezTo>
                    <a:pt x="2122541" y="2681612"/>
                    <a:pt x="2041764" y="2608405"/>
                    <a:pt x="2030773" y="2513644"/>
                  </a:cubicBezTo>
                  <a:cubicBezTo>
                    <a:pt x="1999304" y="2506661"/>
                    <a:pt x="1967635" y="2497623"/>
                    <a:pt x="1935485" y="2487821"/>
                  </a:cubicBezTo>
                  <a:cubicBezTo>
                    <a:pt x="1830610" y="2940018"/>
                    <a:pt x="1645322" y="3240000"/>
                    <a:pt x="1434343" y="3240000"/>
                  </a:cubicBezTo>
                  <a:cubicBezTo>
                    <a:pt x="1223366" y="3240000"/>
                    <a:pt x="1038079" y="2940023"/>
                    <a:pt x="933330" y="2487781"/>
                  </a:cubicBezTo>
                  <a:cubicBezTo>
                    <a:pt x="489302" y="2623186"/>
                    <a:pt x="136870" y="2612712"/>
                    <a:pt x="31382" y="2430000"/>
                  </a:cubicBezTo>
                  <a:cubicBezTo>
                    <a:pt x="-74106" y="2247290"/>
                    <a:pt x="93037" y="1936840"/>
                    <a:pt x="432165" y="1619862"/>
                  </a:cubicBezTo>
                  <a:cubicBezTo>
                    <a:pt x="378689" y="1569916"/>
                    <a:pt x="329491" y="1520128"/>
                    <a:pt x="285801" y="1470219"/>
                  </a:cubicBezTo>
                  <a:cubicBezTo>
                    <a:pt x="267844" y="1476857"/>
                    <a:pt x="248431" y="1479956"/>
                    <a:pt x="228294" y="1479956"/>
                  </a:cubicBezTo>
                  <a:cubicBezTo>
                    <a:pt x="122216" y="1479956"/>
                    <a:pt x="36222" y="1393962"/>
                    <a:pt x="36222" y="1287884"/>
                  </a:cubicBezTo>
                  <a:cubicBezTo>
                    <a:pt x="36222" y="1246866"/>
                    <a:pt x="49080" y="1208850"/>
                    <a:pt x="73868" y="1179672"/>
                  </a:cubicBezTo>
                  <a:cubicBezTo>
                    <a:pt x="-4733" y="1033688"/>
                    <a:pt x="-23287" y="904690"/>
                    <a:pt x="31382" y="810000"/>
                  </a:cubicBezTo>
                  <a:cubicBezTo>
                    <a:pt x="136860" y="627306"/>
                    <a:pt x="489234" y="616816"/>
                    <a:pt x="933201" y="752179"/>
                  </a:cubicBezTo>
                  <a:cubicBezTo>
                    <a:pt x="1038076" y="299982"/>
                    <a:pt x="1223365" y="0"/>
                    <a:pt x="143434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cs typeface="+mn-cs"/>
              </a:endParaRPr>
            </a:p>
          </p:txBody>
        </p:sp>
        <p:sp>
          <p:nvSpPr>
            <p:cNvPr id="127" name="Heart 17">
              <a:extLst>
                <a:ext uri="{FF2B5EF4-FFF2-40B4-BE49-F238E27FC236}">
                  <a16:creationId xmlns:a16="http://schemas.microsoft.com/office/drawing/2014/main" id="{2EE49FC1-0219-4B4C-9FB8-AD7DD1EE884C}"/>
                </a:ext>
              </a:extLst>
            </p:cNvPr>
            <p:cNvSpPr/>
            <p:nvPr/>
          </p:nvSpPr>
          <p:spPr>
            <a:xfrm>
              <a:off x="7080464" y="1663425"/>
              <a:ext cx="324888" cy="318540"/>
            </a:xfrm>
            <a:custGeom>
              <a:avLst/>
              <a:gdLst/>
              <a:ahLst/>
              <a:cxnLst/>
              <a:rect l="l" t="t" r="r" b="b"/>
              <a:pathLst>
                <a:path w="3263621" h="3199863">
                  <a:moveTo>
                    <a:pt x="1896188" y="786599"/>
                  </a:moveTo>
                  <a:cubicBezTo>
                    <a:pt x="1878938" y="786251"/>
                    <a:pt x="1861335" y="789280"/>
                    <a:pt x="1844305" y="796082"/>
                  </a:cubicBezTo>
                  <a:cubicBezTo>
                    <a:pt x="1792333" y="816839"/>
                    <a:pt x="1760707" y="866742"/>
                    <a:pt x="1761231" y="919486"/>
                  </a:cubicBezTo>
                  <a:lnTo>
                    <a:pt x="1573886" y="1618665"/>
                  </a:lnTo>
                  <a:lnTo>
                    <a:pt x="1438574" y="1113672"/>
                  </a:lnTo>
                  <a:cubicBezTo>
                    <a:pt x="1424335" y="1060531"/>
                    <a:pt x="1379808" y="1023594"/>
                    <a:pt x="1328543" y="1016456"/>
                  </a:cubicBezTo>
                  <a:cubicBezTo>
                    <a:pt x="1320071" y="1015276"/>
                    <a:pt x="1311415" y="1014911"/>
                    <a:pt x="1302836" y="1018067"/>
                  </a:cubicBezTo>
                  <a:lnTo>
                    <a:pt x="1300556" y="1017667"/>
                  </a:lnTo>
                  <a:cubicBezTo>
                    <a:pt x="1298914" y="1017711"/>
                    <a:pt x="1297275" y="1017786"/>
                    <a:pt x="1295680" y="1018515"/>
                  </a:cubicBezTo>
                  <a:lnTo>
                    <a:pt x="1275904" y="1019755"/>
                  </a:lnTo>
                  <a:cubicBezTo>
                    <a:pt x="1273459" y="1020410"/>
                    <a:pt x="1271049" y="1021129"/>
                    <a:pt x="1269080" y="1023145"/>
                  </a:cubicBezTo>
                  <a:cubicBezTo>
                    <a:pt x="1229892" y="1033156"/>
                    <a:pt x="1196286" y="1061513"/>
                    <a:pt x="1180414" y="1102068"/>
                  </a:cubicBezTo>
                  <a:lnTo>
                    <a:pt x="902406" y="1812437"/>
                  </a:lnTo>
                  <a:lnTo>
                    <a:pt x="612897" y="1812437"/>
                  </a:lnTo>
                  <a:cubicBezTo>
                    <a:pt x="539543" y="1812437"/>
                    <a:pt x="480078" y="1871902"/>
                    <a:pt x="480078" y="1945256"/>
                  </a:cubicBezTo>
                  <a:cubicBezTo>
                    <a:pt x="480078" y="2018610"/>
                    <a:pt x="539543" y="2078075"/>
                    <a:pt x="612897" y="2078075"/>
                  </a:cubicBezTo>
                  <a:lnTo>
                    <a:pt x="966673" y="2078075"/>
                  </a:lnTo>
                  <a:cubicBezTo>
                    <a:pt x="1008666" y="2088839"/>
                    <a:pt x="1051924" y="2075535"/>
                    <a:pt x="1081835" y="2045978"/>
                  </a:cubicBezTo>
                  <a:cubicBezTo>
                    <a:pt x="1105846" y="2028294"/>
                    <a:pt x="1122213" y="2001701"/>
                    <a:pt x="1125659" y="1970866"/>
                  </a:cubicBezTo>
                  <a:lnTo>
                    <a:pt x="1284498" y="1565001"/>
                  </a:lnTo>
                  <a:lnTo>
                    <a:pt x="1443089" y="2156868"/>
                  </a:lnTo>
                  <a:cubicBezTo>
                    <a:pt x="1455914" y="2204733"/>
                    <a:pt x="1493311" y="2239452"/>
                    <a:pt x="1538593" y="2249086"/>
                  </a:cubicBezTo>
                  <a:lnTo>
                    <a:pt x="1542015" y="2250785"/>
                  </a:lnTo>
                  <a:cubicBezTo>
                    <a:pt x="1542604" y="2250943"/>
                    <a:pt x="1543193" y="2251097"/>
                    <a:pt x="1543870" y="2250902"/>
                  </a:cubicBezTo>
                  <a:cubicBezTo>
                    <a:pt x="1553422" y="2254514"/>
                    <a:pt x="1563610" y="2255524"/>
                    <a:pt x="1573886" y="2252783"/>
                  </a:cubicBezTo>
                  <a:cubicBezTo>
                    <a:pt x="1584162" y="2255524"/>
                    <a:pt x="1594351" y="2254515"/>
                    <a:pt x="1603903" y="2250901"/>
                  </a:cubicBezTo>
                  <a:lnTo>
                    <a:pt x="1605758" y="2250785"/>
                  </a:lnTo>
                  <a:cubicBezTo>
                    <a:pt x="1606974" y="2250459"/>
                    <a:pt x="1608181" y="2250118"/>
                    <a:pt x="1609178" y="2249086"/>
                  </a:cubicBezTo>
                  <a:cubicBezTo>
                    <a:pt x="1654461" y="2239453"/>
                    <a:pt x="1691859" y="2204734"/>
                    <a:pt x="1704684" y="2156868"/>
                  </a:cubicBezTo>
                  <a:lnTo>
                    <a:pt x="1921541" y="1347547"/>
                  </a:lnTo>
                  <a:lnTo>
                    <a:pt x="2181705" y="1998928"/>
                  </a:lnTo>
                  <a:cubicBezTo>
                    <a:pt x="2205326" y="2058070"/>
                    <a:pt x="2266689" y="2090865"/>
                    <a:pt x="2326593" y="2078075"/>
                  </a:cubicBezTo>
                  <a:lnTo>
                    <a:pt x="2671200" y="2078075"/>
                  </a:lnTo>
                  <a:cubicBezTo>
                    <a:pt x="2744554" y="2078075"/>
                    <a:pt x="2804019" y="2018610"/>
                    <a:pt x="2804019" y="1945256"/>
                  </a:cubicBezTo>
                  <a:cubicBezTo>
                    <a:pt x="2804019" y="1871902"/>
                    <a:pt x="2744554" y="1812437"/>
                    <a:pt x="2671200" y="1812437"/>
                  </a:cubicBezTo>
                  <a:lnTo>
                    <a:pt x="2393261" y="1812437"/>
                  </a:lnTo>
                  <a:lnTo>
                    <a:pt x="2016914" y="870162"/>
                  </a:lnTo>
                  <a:cubicBezTo>
                    <a:pt x="1996508" y="819071"/>
                    <a:pt x="1947937" y="787642"/>
                    <a:pt x="1896188" y="786599"/>
                  </a:cubicBezTo>
                  <a:close/>
                  <a:moveTo>
                    <a:pt x="773454" y="106"/>
                  </a:moveTo>
                  <a:cubicBezTo>
                    <a:pt x="1097282" y="5742"/>
                    <a:pt x="1441967" y="238301"/>
                    <a:pt x="1631811" y="769863"/>
                  </a:cubicBezTo>
                  <a:cubicBezTo>
                    <a:pt x="2306811" y="-1120137"/>
                    <a:pt x="4939311" y="769863"/>
                    <a:pt x="1631811" y="3199863"/>
                  </a:cubicBezTo>
                  <a:cubicBezTo>
                    <a:pt x="-745455" y="1453301"/>
                    <a:pt x="-54107" y="-14297"/>
                    <a:pt x="773454" y="106"/>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cs typeface="+mn-cs"/>
              </a:endParaRPr>
            </a:p>
          </p:txBody>
        </p:sp>
        <p:sp>
          <p:nvSpPr>
            <p:cNvPr id="128" name="Rounded Rectangle 25">
              <a:extLst>
                <a:ext uri="{FF2B5EF4-FFF2-40B4-BE49-F238E27FC236}">
                  <a16:creationId xmlns:a16="http://schemas.microsoft.com/office/drawing/2014/main" id="{4345DF51-F8C5-4678-9C98-512CF8A517CB}"/>
                </a:ext>
              </a:extLst>
            </p:cNvPr>
            <p:cNvSpPr/>
            <p:nvPr/>
          </p:nvSpPr>
          <p:spPr>
            <a:xfrm>
              <a:off x="5940450" y="1659330"/>
              <a:ext cx="322534" cy="271830"/>
            </a:xfrm>
            <a:custGeom>
              <a:avLst/>
              <a:gdLst/>
              <a:ahLst/>
              <a:cxnLst/>
              <a:rect l="l" t="t" r="r" b="b"/>
              <a:pathLst>
                <a:path w="3240000" h="2730652">
                  <a:moveTo>
                    <a:pt x="1452811" y="1541940"/>
                  </a:moveTo>
                  <a:lnTo>
                    <a:pt x="1452811" y="1831951"/>
                  </a:lnTo>
                  <a:lnTo>
                    <a:pt x="1162800" y="1831951"/>
                  </a:lnTo>
                  <a:lnTo>
                    <a:pt x="1162800" y="2166329"/>
                  </a:lnTo>
                  <a:lnTo>
                    <a:pt x="1452811" y="2166329"/>
                  </a:lnTo>
                  <a:lnTo>
                    <a:pt x="1452811" y="2456340"/>
                  </a:lnTo>
                  <a:lnTo>
                    <a:pt x="1787189" y="2456340"/>
                  </a:lnTo>
                  <a:lnTo>
                    <a:pt x="1787189" y="2166329"/>
                  </a:lnTo>
                  <a:lnTo>
                    <a:pt x="2077200" y="2166329"/>
                  </a:lnTo>
                  <a:lnTo>
                    <a:pt x="2077200" y="1831951"/>
                  </a:lnTo>
                  <a:lnTo>
                    <a:pt x="1787189" y="1831951"/>
                  </a:lnTo>
                  <a:lnTo>
                    <a:pt x="1787189" y="1541940"/>
                  </a:lnTo>
                  <a:close/>
                  <a:moveTo>
                    <a:pt x="0" y="1278453"/>
                  </a:moveTo>
                  <a:lnTo>
                    <a:pt x="3240000" y="1278453"/>
                  </a:lnTo>
                  <a:lnTo>
                    <a:pt x="3240000" y="2376509"/>
                  </a:lnTo>
                  <a:cubicBezTo>
                    <a:pt x="3240000" y="2572097"/>
                    <a:pt x="3081445" y="2730652"/>
                    <a:pt x="2885857" y="2730652"/>
                  </a:cubicBezTo>
                  <a:lnTo>
                    <a:pt x="354143" y="2730652"/>
                  </a:lnTo>
                  <a:cubicBezTo>
                    <a:pt x="158555" y="2730652"/>
                    <a:pt x="0" y="2572097"/>
                    <a:pt x="0" y="2376509"/>
                  </a:cubicBezTo>
                  <a:close/>
                  <a:moveTo>
                    <a:pt x="1001150" y="200505"/>
                  </a:moveTo>
                  <a:cubicBezTo>
                    <a:pt x="933045" y="200505"/>
                    <a:pt x="877834" y="255715"/>
                    <a:pt x="877834" y="323821"/>
                  </a:cubicBezTo>
                  <a:lnTo>
                    <a:pt x="877834" y="605836"/>
                  </a:lnTo>
                  <a:lnTo>
                    <a:pt x="2362163" y="605836"/>
                  </a:lnTo>
                  <a:lnTo>
                    <a:pt x="2362163" y="323821"/>
                  </a:lnTo>
                  <a:cubicBezTo>
                    <a:pt x="2362163" y="255715"/>
                    <a:pt x="2306952" y="200505"/>
                    <a:pt x="2238846" y="200505"/>
                  </a:cubicBezTo>
                  <a:close/>
                  <a:moveTo>
                    <a:pt x="843301" y="0"/>
                  </a:moveTo>
                  <a:lnTo>
                    <a:pt x="2396696" y="0"/>
                  </a:lnTo>
                  <a:cubicBezTo>
                    <a:pt x="2488075" y="0"/>
                    <a:pt x="2562152" y="74077"/>
                    <a:pt x="2562152" y="165456"/>
                  </a:cubicBezTo>
                  <a:lnTo>
                    <a:pt x="2562152" y="605836"/>
                  </a:lnTo>
                  <a:lnTo>
                    <a:pt x="2885857" y="605836"/>
                  </a:lnTo>
                  <a:cubicBezTo>
                    <a:pt x="3081445" y="605836"/>
                    <a:pt x="3240000" y="764391"/>
                    <a:pt x="3240000" y="959979"/>
                  </a:cubicBezTo>
                  <a:lnTo>
                    <a:pt x="3240000" y="1134437"/>
                  </a:lnTo>
                  <a:lnTo>
                    <a:pt x="0" y="1134437"/>
                  </a:lnTo>
                  <a:lnTo>
                    <a:pt x="0" y="959979"/>
                  </a:lnTo>
                  <a:cubicBezTo>
                    <a:pt x="0" y="764391"/>
                    <a:pt x="158555" y="605836"/>
                    <a:pt x="354143" y="605836"/>
                  </a:cubicBezTo>
                  <a:lnTo>
                    <a:pt x="677845" y="605836"/>
                  </a:lnTo>
                  <a:lnTo>
                    <a:pt x="677845" y="165456"/>
                  </a:lnTo>
                  <a:cubicBezTo>
                    <a:pt x="677845" y="74077"/>
                    <a:pt x="751923" y="0"/>
                    <a:pt x="84330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cs typeface="+mn-cs"/>
              </a:endParaRPr>
            </a:p>
          </p:txBody>
        </p:sp>
        <p:sp>
          <p:nvSpPr>
            <p:cNvPr id="129" name="Chord 32">
              <a:extLst>
                <a:ext uri="{FF2B5EF4-FFF2-40B4-BE49-F238E27FC236}">
                  <a16:creationId xmlns:a16="http://schemas.microsoft.com/office/drawing/2014/main" id="{2DAF35A8-C677-474E-AD0B-9ACBA6746D57}"/>
                </a:ext>
              </a:extLst>
            </p:cNvPr>
            <p:cNvSpPr/>
            <p:nvPr/>
          </p:nvSpPr>
          <p:spPr>
            <a:xfrm>
              <a:off x="6509664" y="2627883"/>
              <a:ext cx="322534" cy="319706"/>
            </a:xfrm>
            <a:custGeom>
              <a:avLst/>
              <a:gdLst/>
              <a:ahLst/>
              <a:cxnLst/>
              <a:rect l="l" t="t" r="r" b="b"/>
              <a:pathLst>
                <a:path w="3240000" h="3211580">
                  <a:moveTo>
                    <a:pt x="991906" y="2959580"/>
                  </a:moveTo>
                  <a:lnTo>
                    <a:pt x="2193254" y="2959580"/>
                  </a:lnTo>
                  <a:cubicBezTo>
                    <a:pt x="2215674" y="2959580"/>
                    <a:pt x="2233849" y="2977755"/>
                    <a:pt x="2233849" y="3000175"/>
                  </a:cubicBezTo>
                  <a:lnTo>
                    <a:pt x="2233849" y="3170985"/>
                  </a:lnTo>
                  <a:cubicBezTo>
                    <a:pt x="2233849" y="3193405"/>
                    <a:pt x="2215674" y="3211580"/>
                    <a:pt x="2193254" y="3211580"/>
                  </a:cubicBezTo>
                  <a:lnTo>
                    <a:pt x="991906" y="3211580"/>
                  </a:lnTo>
                  <a:cubicBezTo>
                    <a:pt x="969486" y="3211580"/>
                    <a:pt x="951311" y="3193405"/>
                    <a:pt x="951311" y="3170985"/>
                  </a:cubicBezTo>
                  <a:lnTo>
                    <a:pt x="951311" y="3000175"/>
                  </a:lnTo>
                  <a:cubicBezTo>
                    <a:pt x="951311" y="2977755"/>
                    <a:pt x="969486" y="2959580"/>
                    <a:pt x="991906" y="2959580"/>
                  </a:cubicBezTo>
                  <a:close/>
                  <a:moveTo>
                    <a:pt x="1439043" y="1763796"/>
                  </a:moveTo>
                  <a:lnTo>
                    <a:pt x="1439043" y="2067459"/>
                  </a:lnTo>
                  <a:lnTo>
                    <a:pt x="1135380" y="2067459"/>
                  </a:lnTo>
                  <a:lnTo>
                    <a:pt x="1135380" y="2374533"/>
                  </a:lnTo>
                  <a:lnTo>
                    <a:pt x="1439043" y="2374533"/>
                  </a:lnTo>
                  <a:lnTo>
                    <a:pt x="1439043" y="2678196"/>
                  </a:lnTo>
                  <a:lnTo>
                    <a:pt x="1746117" y="2678196"/>
                  </a:lnTo>
                  <a:lnTo>
                    <a:pt x="1746117" y="2374533"/>
                  </a:lnTo>
                  <a:lnTo>
                    <a:pt x="2049780" y="2374533"/>
                  </a:lnTo>
                  <a:lnTo>
                    <a:pt x="2049780" y="2067459"/>
                  </a:lnTo>
                  <a:lnTo>
                    <a:pt x="1746117" y="2067459"/>
                  </a:lnTo>
                  <a:lnTo>
                    <a:pt x="1746117" y="1763796"/>
                  </a:lnTo>
                  <a:close/>
                  <a:moveTo>
                    <a:pt x="128358" y="1541040"/>
                  </a:moveTo>
                  <a:lnTo>
                    <a:pt x="3056915" y="1550917"/>
                  </a:lnTo>
                  <a:cubicBezTo>
                    <a:pt x="3061111" y="2078028"/>
                    <a:pt x="2781683" y="2566719"/>
                    <a:pt x="2325284" y="2830467"/>
                  </a:cubicBezTo>
                  <a:lnTo>
                    <a:pt x="2182018" y="2900953"/>
                  </a:lnTo>
                  <a:lnTo>
                    <a:pt x="1002135" y="2900953"/>
                  </a:lnTo>
                  <a:cubicBezTo>
                    <a:pt x="950374" y="2879821"/>
                    <a:pt x="900231" y="2854191"/>
                    <a:pt x="851341" y="2825496"/>
                  </a:cubicBezTo>
                  <a:cubicBezTo>
                    <a:pt x="396732" y="2558675"/>
                    <a:pt x="120607" y="2068110"/>
                    <a:pt x="128358" y="1541040"/>
                  </a:cubicBezTo>
                  <a:close/>
                  <a:moveTo>
                    <a:pt x="61067" y="1230414"/>
                  </a:moveTo>
                  <a:lnTo>
                    <a:pt x="3178933" y="1230414"/>
                  </a:lnTo>
                  <a:cubicBezTo>
                    <a:pt x="3212659" y="1230414"/>
                    <a:pt x="3240000" y="1257755"/>
                    <a:pt x="3240000" y="1291481"/>
                  </a:cubicBezTo>
                  <a:lnTo>
                    <a:pt x="3240000" y="1421347"/>
                  </a:lnTo>
                  <a:cubicBezTo>
                    <a:pt x="3240000" y="1455073"/>
                    <a:pt x="3212659" y="1482414"/>
                    <a:pt x="3178933" y="1482414"/>
                  </a:cubicBezTo>
                  <a:lnTo>
                    <a:pt x="61067" y="1482414"/>
                  </a:lnTo>
                  <a:cubicBezTo>
                    <a:pt x="27341" y="1482414"/>
                    <a:pt x="0" y="1455073"/>
                    <a:pt x="0" y="1421347"/>
                  </a:cubicBezTo>
                  <a:lnTo>
                    <a:pt x="0" y="1291481"/>
                  </a:lnTo>
                  <a:cubicBezTo>
                    <a:pt x="0" y="1257755"/>
                    <a:pt x="27341" y="1230414"/>
                    <a:pt x="61067" y="1230414"/>
                  </a:cubicBezTo>
                  <a:close/>
                  <a:moveTo>
                    <a:pt x="2481726" y="315922"/>
                  </a:moveTo>
                  <a:lnTo>
                    <a:pt x="2862412" y="696608"/>
                  </a:lnTo>
                  <a:lnTo>
                    <a:pt x="2420437" y="1138584"/>
                  </a:lnTo>
                  <a:lnTo>
                    <a:pt x="1659064" y="1138584"/>
                  </a:lnTo>
                  <a:close/>
                  <a:moveTo>
                    <a:pt x="2730827" y="0"/>
                  </a:moveTo>
                  <a:cubicBezTo>
                    <a:pt x="2765703" y="0"/>
                    <a:pt x="2800581" y="13305"/>
                    <a:pt x="2827191" y="39915"/>
                  </a:cubicBezTo>
                  <a:lnTo>
                    <a:pt x="3143636" y="356360"/>
                  </a:lnTo>
                  <a:cubicBezTo>
                    <a:pt x="3196857" y="409581"/>
                    <a:pt x="3196857" y="495868"/>
                    <a:pt x="3143636" y="549088"/>
                  </a:cubicBezTo>
                  <a:lnTo>
                    <a:pt x="3082882" y="609843"/>
                  </a:lnTo>
                  <a:cubicBezTo>
                    <a:pt x="3029661" y="663063"/>
                    <a:pt x="2943375" y="663064"/>
                    <a:pt x="2890155" y="609843"/>
                  </a:cubicBezTo>
                  <a:lnTo>
                    <a:pt x="2573708" y="293397"/>
                  </a:lnTo>
                  <a:cubicBezTo>
                    <a:pt x="2520488" y="240176"/>
                    <a:pt x="2520488" y="153889"/>
                    <a:pt x="2573708" y="100669"/>
                  </a:cubicBezTo>
                  <a:lnTo>
                    <a:pt x="2634463" y="39914"/>
                  </a:lnTo>
                  <a:cubicBezTo>
                    <a:pt x="2661073" y="13305"/>
                    <a:pt x="2695950" y="0"/>
                    <a:pt x="273082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cs typeface="+mn-cs"/>
              </a:endParaRPr>
            </a:p>
          </p:txBody>
        </p:sp>
        <p:sp>
          <p:nvSpPr>
            <p:cNvPr id="130" name="Rounded Rectangle 40">
              <a:extLst>
                <a:ext uri="{FF2B5EF4-FFF2-40B4-BE49-F238E27FC236}">
                  <a16:creationId xmlns:a16="http://schemas.microsoft.com/office/drawing/2014/main" id="{D58E3EE1-2360-4C17-B1F0-32E858CB619A}"/>
                </a:ext>
              </a:extLst>
            </p:cNvPr>
            <p:cNvSpPr/>
            <p:nvPr/>
          </p:nvSpPr>
          <p:spPr>
            <a:xfrm rot="2942052">
              <a:off x="6522986" y="1320229"/>
              <a:ext cx="299808" cy="318950"/>
            </a:xfrm>
            <a:custGeom>
              <a:avLst/>
              <a:gdLst/>
              <a:ahLst/>
              <a:cxnLst/>
              <a:rect l="l" t="t" r="r" b="b"/>
              <a:pathLst>
                <a:path w="3011706" h="3204001">
                  <a:moveTo>
                    <a:pt x="2432249" y="1011942"/>
                  </a:moveTo>
                  <a:cubicBezTo>
                    <a:pt x="2423608" y="1019482"/>
                    <a:pt x="2416303" y="1028841"/>
                    <a:pt x="2410966" y="1039800"/>
                  </a:cubicBezTo>
                  <a:lnTo>
                    <a:pt x="1969837" y="1945620"/>
                  </a:lnTo>
                  <a:cubicBezTo>
                    <a:pt x="1948488" y="1989457"/>
                    <a:pt x="1966719" y="2042300"/>
                    <a:pt x="2010556" y="2063648"/>
                  </a:cubicBezTo>
                  <a:cubicBezTo>
                    <a:pt x="2054392" y="2084996"/>
                    <a:pt x="2107235" y="2066766"/>
                    <a:pt x="2128583" y="2022929"/>
                  </a:cubicBezTo>
                  <a:lnTo>
                    <a:pt x="2569712" y="1117109"/>
                  </a:lnTo>
                  <a:cubicBezTo>
                    <a:pt x="2591061" y="1073271"/>
                    <a:pt x="2572830" y="1020430"/>
                    <a:pt x="2528993" y="999081"/>
                  </a:cubicBezTo>
                  <a:cubicBezTo>
                    <a:pt x="2496115" y="983070"/>
                    <a:pt x="2458172" y="989322"/>
                    <a:pt x="2432249" y="1011942"/>
                  </a:cubicBezTo>
                  <a:close/>
                  <a:moveTo>
                    <a:pt x="1709549" y="1044955"/>
                  </a:moveTo>
                  <a:cubicBezTo>
                    <a:pt x="1978186" y="735551"/>
                    <a:pt x="2446780" y="702502"/>
                    <a:pt x="2756184" y="971139"/>
                  </a:cubicBezTo>
                  <a:cubicBezTo>
                    <a:pt x="3065588" y="1239776"/>
                    <a:pt x="3098636" y="1708370"/>
                    <a:pt x="2830000" y="2017774"/>
                  </a:cubicBezTo>
                  <a:cubicBezTo>
                    <a:pt x="2561363" y="2327178"/>
                    <a:pt x="2092769" y="2360227"/>
                    <a:pt x="1783365" y="2091590"/>
                  </a:cubicBezTo>
                  <a:cubicBezTo>
                    <a:pt x="1473960" y="1822953"/>
                    <a:pt x="1440912" y="1354359"/>
                    <a:pt x="1709549" y="1044955"/>
                  </a:cubicBezTo>
                  <a:close/>
                  <a:moveTo>
                    <a:pt x="208197" y="1872243"/>
                  </a:moveTo>
                  <a:cubicBezTo>
                    <a:pt x="195168" y="1885273"/>
                    <a:pt x="187109" y="1903273"/>
                    <a:pt x="187109" y="1923155"/>
                  </a:cubicBezTo>
                  <a:lnTo>
                    <a:pt x="187109" y="2715155"/>
                  </a:lnTo>
                  <a:cubicBezTo>
                    <a:pt x="187109" y="2754920"/>
                    <a:pt x="219344" y="2787155"/>
                    <a:pt x="259109" y="2787155"/>
                  </a:cubicBezTo>
                  <a:cubicBezTo>
                    <a:pt x="298874" y="2787155"/>
                    <a:pt x="331109" y="2754920"/>
                    <a:pt x="331109" y="2715155"/>
                  </a:cubicBezTo>
                  <a:lnTo>
                    <a:pt x="331109" y="1923155"/>
                  </a:lnTo>
                  <a:cubicBezTo>
                    <a:pt x="331109" y="1883390"/>
                    <a:pt x="298874" y="1851155"/>
                    <a:pt x="259109" y="1851155"/>
                  </a:cubicBezTo>
                  <a:cubicBezTo>
                    <a:pt x="239226" y="1851156"/>
                    <a:pt x="221226" y="1859214"/>
                    <a:pt x="208197" y="1872243"/>
                  </a:cubicBezTo>
                  <a:close/>
                  <a:moveTo>
                    <a:pt x="0" y="1625202"/>
                  </a:moveTo>
                  <a:cubicBezTo>
                    <a:pt x="418057" y="1737228"/>
                    <a:pt x="858998" y="1737384"/>
                    <a:pt x="1277606" y="1625336"/>
                  </a:cubicBezTo>
                  <a:cubicBezTo>
                    <a:pt x="1277605" y="1938624"/>
                    <a:pt x="1277605" y="2251911"/>
                    <a:pt x="1277605" y="2565198"/>
                  </a:cubicBezTo>
                  <a:cubicBezTo>
                    <a:pt x="1277605" y="2917999"/>
                    <a:pt x="991603" y="3204001"/>
                    <a:pt x="638802" y="3204001"/>
                  </a:cubicBezTo>
                  <a:lnTo>
                    <a:pt x="638803" y="3204000"/>
                  </a:lnTo>
                  <a:cubicBezTo>
                    <a:pt x="286002" y="3204000"/>
                    <a:pt x="0" y="2917999"/>
                    <a:pt x="0" y="2565197"/>
                  </a:cubicBezTo>
                  <a:close/>
                  <a:moveTo>
                    <a:pt x="208197" y="459897"/>
                  </a:moveTo>
                  <a:cubicBezTo>
                    <a:pt x="195167" y="472926"/>
                    <a:pt x="187109" y="490926"/>
                    <a:pt x="187109" y="510808"/>
                  </a:cubicBezTo>
                  <a:lnTo>
                    <a:pt x="187109" y="1302808"/>
                  </a:lnTo>
                  <a:cubicBezTo>
                    <a:pt x="187109" y="1342573"/>
                    <a:pt x="219344" y="1374808"/>
                    <a:pt x="259109" y="1374808"/>
                  </a:cubicBezTo>
                  <a:cubicBezTo>
                    <a:pt x="298874" y="1374808"/>
                    <a:pt x="331109" y="1342573"/>
                    <a:pt x="331109" y="1302808"/>
                  </a:cubicBezTo>
                  <a:lnTo>
                    <a:pt x="331109" y="510808"/>
                  </a:lnTo>
                  <a:cubicBezTo>
                    <a:pt x="331109" y="471043"/>
                    <a:pt x="298874" y="438808"/>
                    <a:pt x="259109" y="438808"/>
                  </a:cubicBezTo>
                  <a:cubicBezTo>
                    <a:pt x="239226" y="438808"/>
                    <a:pt x="221226" y="446867"/>
                    <a:pt x="208197" y="459897"/>
                  </a:cubicBezTo>
                  <a:close/>
                  <a:moveTo>
                    <a:pt x="187101" y="187101"/>
                  </a:moveTo>
                  <a:cubicBezTo>
                    <a:pt x="302701" y="71501"/>
                    <a:pt x="462402" y="0"/>
                    <a:pt x="638803" y="0"/>
                  </a:cubicBezTo>
                  <a:cubicBezTo>
                    <a:pt x="991604" y="0"/>
                    <a:pt x="1277606" y="286002"/>
                    <a:pt x="1277606" y="638803"/>
                  </a:cubicBezTo>
                  <a:lnTo>
                    <a:pt x="1277606" y="1497764"/>
                  </a:lnTo>
                  <a:cubicBezTo>
                    <a:pt x="859958" y="1616355"/>
                    <a:pt x="417375" y="1616210"/>
                    <a:pt x="0" y="1498771"/>
                  </a:cubicBezTo>
                  <a:lnTo>
                    <a:pt x="0" y="638803"/>
                  </a:lnTo>
                  <a:cubicBezTo>
                    <a:pt x="0" y="462403"/>
                    <a:pt x="71500" y="302702"/>
                    <a:pt x="187101" y="18710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cs typeface="+mn-cs"/>
              </a:endParaRPr>
            </a:p>
          </p:txBody>
        </p:sp>
        <p:sp>
          <p:nvSpPr>
            <p:cNvPr id="132" name="Rounded Rectangle 17">
              <a:extLst>
                <a:ext uri="{FF2B5EF4-FFF2-40B4-BE49-F238E27FC236}">
                  <a16:creationId xmlns:a16="http://schemas.microsoft.com/office/drawing/2014/main" id="{F296E04D-9E20-4C75-B95A-12826B8B03FB}"/>
                </a:ext>
              </a:extLst>
            </p:cNvPr>
            <p:cNvSpPr>
              <a:spLocks noChangeAspect="1"/>
            </p:cNvSpPr>
            <p:nvPr/>
          </p:nvSpPr>
          <p:spPr>
            <a:xfrm>
              <a:off x="7117850" y="2281894"/>
              <a:ext cx="215808" cy="343366"/>
            </a:xfrm>
            <a:custGeom>
              <a:avLst/>
              <a:gdLst/>
              <a:ahLst/>
              <a:cxnLst/>
              <a:rect l="l" t="t" r="r" b="b"/>
              <a:pathLst>
                <a:path w="2016224" h="3207971">
                  <a:moveTo>
                    <a:pt x="854575" y="1382799"/>
                  </a:moveTo>
                  <a:lnTo>
                    <a:pt x="854575" y="1686462"/>
                  </a:lnTo>
                  <a:lnTo>
                    <a:pt x="550912" y="1686462"/>
                  </a:lnTo>
                  <a:lnTo>
                    <a:pt x="550912" y="1993536"/>
                  </a:lnTo>
                  <a:lnTo>
                    <a:pt x="854575" y="1993536"/>
                  </a:lnTo>
                  <a:lnTo>
                    <a:pt x="854575" y="2297199"/>
                  </a:lnTo>
                  <a:lnTo>
                    <a:pt x="1161649" y="2297199"/>
                  </a:lnTo>
                  <a:lnTo>
                    <a:pt x="1161649" y="1993536"/>
                  </a:lnTo>
                  <a:lnTo>
                    <a:pt x="1465312" y="1993536"/>
                  </a:lnTo>
                  <a:lnTo>
                    <a:pt x="1465312" y="1686462"/>
                  </a:lnTo>
                  <a:lnTo>
                    <a:pt x="1161649" y="1686462"/>
                  </a:lnTo>
                  <a:lnTo>
                    <a:pt x="1161649" y="1382799"/>
                  </a:lnTo>
                  <a:close/>
                  <a:moveTo>
                    <a:pt x="397285" y="941591"/>
                  </a:moveTo>
                  <a:lnTo>
                    <a:pt x="1618940" y="941591"/>
                  </a:lnTo>
                  <a:lnTo>
                    <a:pt x="1618940" y="2738407"/>
                  </a:lnTo>
                  <a:lnTo>
                    <a:pt x="397285" y="2738407"/>
                  </a:lnTo>
                  <a:close/>
                  <a:moveTo>
                    <a:pt x="305673" y="849979"/>
                  </a:moveTo>
                  <a:lnTo>
                    <a:pt x="305673" y="2830019"/>
                  </a:lnTo>
                  <a:lnTo>
                    <a:pt x="1710552" y="2830019"/>
                  </a:lnTo>
                  <a:lnTo>
                    <a:pt x="1710552" y="849979"/>
                  </a:lnTo>
                  <a:close/>
                  <a:moveTo>
                    <a:pt x="240515" y="472027"/>
                  </a:moveTo>
                  <a:lnTo>
                    <a:pt x="1775709" y="472027"/>
                  </a:lnTo>
                  <a:cubicBezTo>
                    <a:pt x="1908542" y="472027"/>
                    <a:pt x="2016224" y="579709"/>
                    <a:pt x="2016224" y="712542"/>
                  </a:cubicBezTo>
                  <a:lnTo>
                    <a:pt x="2016224" y="2967456"/>
                  </a:lnTo>
                  <a:cubicBezTo>
                    <a:pt x="2016224" y="3100289"/>
                    <a:pt x="1908542" y="3207971"/>
                    <a:pt x="1775709" y="3207971"/>
                  </a:cubicBezTo>
                  <a:lnTo>
                    <a:pt x="240515" y="3207971"/>
                  </a:lnTo>
                  <a:cubicBezTo>
                    <a:pt x="107682" y="3207971"/>
                    <a:pt x="0" y="3100289"/>
                    <a:pt x="0" y="2967456"/>
                  </a:cubicBezTo>
                  <a:lnTo>
                    <a:pt x="0" y="712542"/>
                  </a:lnTo>
                  <a:cubicBezTo>
                    <a:pt x="0" y="579709"/>
                    <a:pt x="107682" y="472027"/>
                    <a:pt x="240515" y="472027"/>
                  </a:cubicBezTo>
                  <a:close/>
                  <a:moveTo>
                    <a:pt x="515787" y="0"/>
                  </a:moveTo>
                  <a:lnTo>
                    <a:pt x="1500437" y="0"/>
                  </a:lnTo>
                  <a:cubicBezTo>
                    <a:pt x="1541893" y="0"/>
                    <a:pt x="1575500" y="33607"/>
                    <a:pt x="1575500" y="75063"/>
                  </a:cubicBezTo>
                  <a:lnTo>
                    <a:pt x="1575500" y="367990"/>
                  </a:lnTo>
                  <a:lnTo>
                    <a:pt x="440724" y="367990"/>
                  </a:lnTo>
                  <a:lnTo>
                    <a:pt x="440724" y="75063"/>
                  </a:lnTo>
                  <a:cubicBezTo>
                    <a:pt x="440724" y="33607"/>
                    <a:pt x="474331" y="0"/>
                    <a:pt x="51578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cs typeface="+mn-cs"/>
              </a:endParaRPr>
            </a:p>
          </p:txBody>
        </p:sp>
        <p:sp>
          <p:nvSpPr>
            <p:cNvPr id="133" name="Oval 25">
              <a:extLst>
                <a:ext uri="{FF2B5EF4-FFF2-40B4-BE49-F238E27FC236}">
                  <a16:creationId xmlns:a16="http://schemas.microsoft.com/office/drawing/2014/main" id="{B06A24B7-6534-4AA2-98CA-74AF5CB53B42}"/>
                </a:ext>
              </a:extLst>
            </p:cNvPr>
            <p:cNvSpPr>
              <a:spLocks noChangeAspect="1"/>
            </p:cNvSpPr>
            <p:nvPr/>
          </p:nvSpPr>
          <p:spPr>
            <a:xfrm>
              <a:off x="7651283" y="1958406"/>
              <a:ext cx="342900" cy="343366"/>
            </a:xfrm>
            <a:custGeom>
              <a:avLst/>
              <a:gdLst/>
              <a:ahLst/>
              <a:cxnLst/>
              <a:rect l="l" t="t" r="r" b="b"/>
              <a:pathLst>
                <a:path w="3225370" h="3229762">
                  <a:moveTo>
                    <a:pt x="1355872" y="0"/>
                  </a:moveTo>
                  <a:cubicBezTo>
                    <a:pt x="1564636" y="0"/>
                    <a:pt x="1733872" y="169236"/>
                    <a:pt x="1733872" y="378000"/>
                  </a:cubicBezTo>
                  <a:cubicBezTo>
                    <a:pt x="1733872" y="530834"/>
                    <a:pt x="1643169" y="662483"/>
                    <a:pt x="1512292" y="721255"/>
                  </a:cubicBezTo>
                  <a:lnTo>
                    <a:pt x="1607042" y="1169019"/>
                  </a:lnTo>
                  <a:cubicBezTo>
                    <a:pt x="1611319" y="1167786"/>
                    <a:pt x="1615651" y="1167712"/>
                    <a:pt x="1620000" y="1167712"/>
                  </a:cubicBezTo>
                  <a:cubicBezTo>
                    <a:pt x="1828764" y="1167712"/>
                    <a:pt x="1998000" y="1336948"/>
                    <a:pt x="1998000" y="1545712"/>
                  </a:cubicBezTo>
                  <a:lnTo>
                    <a:pt x="1996362" y="1567711"/>
                  </a:lnTo>
                  <a:lnTo>
                    <a:pt x="2525816" y="1711728"/>
                  </a:lnTo>
                  <a:cubicBezTo>
                    <a:pt x="2591164" y="1602543"/>
                    <a:pt x="2710810" y="1530128"/>
                    <a:pt x="2847370" y="1530128"/>
                  </a:cubicBezTo>
                  <a:cubicBezTo>
                    <a:pt x="3056134" y="1530128"/>
                    <a:pt x="3225370" y="1699364"/>
                    <a:pt x="3225370" y="1908128"/>
                  </a:cubicBezTo>
                  <a:cubicBezTo>
                    <a:pt x="3225370" y="2116892"/>
                    <a:pt x="3056134" y="2286128"/>
                    <a:pt x="2847370" y="2286128"/>
                  </a:cubicBezTo>
                  <a:cubicBezTo>
                    <a:pt x="2638606" y="2286128"/>
                    <a:pt x="2469370" y="2116892"/>
                    <a:pt x="2469370" y="1908128"/>
                  </a:cubicBezTo>
                  <a:lnTo>
                    <a:pt x="2475505" y="1847275"/>
                  </a:lnTo>
                  <a:lnTo>
                    <a:pt x="1957861" y="1706471"/>
                  </a:lnTo>
                  <a:cubicBezTo>
                    <a:pt x="1922674" y="1789256"/>
                    <a:pt x="1855841" y="1854310"/>
                    <a:pt x="1773397" y="1890608"/>
                  </a:cubicBezTo>
                  <a:lnTo>
                    <a:pt x="1908290" y="2478637"/>
                  </a:lnTo>
                  <a:cubicBezTo>
                    <a:pt x="2094333" y="2500701"/>
                    <a:pt x="2237929" y="2659462"/>
                    <a:pt x="2237929" y="2851762"/>
                  </a:cubicBezTo>
                  <a:cubicBezTo>
                    <a:pt x="2237929" y="3060526"/>
                    <a:pt x="2068693" y="3229762"/>
                    <a:pt x="1859929" y="3229762"/>
                  </a:cubicBezTo>
                  <a:cubicBezTo>
                    <a:pt x="1651165" y="3229762"/>
                    <a:pt x="1481929" y="3060526"/>
                    <a:pt x="1481929" y="2851762"/>
                  </a:cubicBezTo>
                  <a:cubicBezTo>
                    <a:pt x="1481929" y="2676759"/>
                    <a:pt x="1600854" y="2529533"/>
                    <a:pt x="1762693" y="2487978"/>
                  </a:cubicBezTo>
                  <a:lnTo>
                    <a:pt x="1632951" y="1922407"/>
                  </a:lnTo>
                  <a:cubicBezTo>
                    <a:pt x="1628677" y="1923639"/>
                    <a:pt x="1624347" y="1923712"/>
                    <a:pt x="1620000" y="1923712"/>
                  </a:cubicBezTo>
                  <a:cubicBezTo>
                    <a:pt x="1474614" y="1923712"/>
                    <a:pt x="1348399" y="1841634"/>
                    <a:pt x="1286703" y="1720478"/>
                  </a:cubicBezTo>
                  <a:lnTo>
                    <a:pt x="726463" y="1950491"/>
                  </a:lnTo>
                  <a:cubicBezTo>
                    <a:pt x="745503" y="1995553"/>
                    <a:pt x="756000" y="2045092"/>
                    <a:pt x="756000" y="2097083"/>
                  </a:cubicBezTo>
                  <a:cubicBezTo>
                    <a:pt x="756000" y="2305847"/>
                    <a:pt x="586764" y="2475083"/>
                    <a:pt x="378000" y="2475083"/>
                  </a:cubicBezTo>
                  <a:cubicBezTo>
                    <a:pt x="169236" y="2475083"/>
                    <a:pt x="0" y="2305847"/>
                    <a:pt x="0" y="2097083"/>
                  </a:cubicBezTo>
                  <a:cubicBezTo>
                    <a:pt x="0" y="1888319"/>
                    <a:pt x="169236" y="1719083"/>
                    <a:pt x="378000" y="1719083"/>
                  </a:cubicBezTo>
                  <a:cubicBezTo>
                    <a:pt x="481765" y="1719083"/>
                    <a:pt x="575764" y="1760894"/>
                    <a:pt x="643957" y="1828700"/>
                  </a:cubicBezTo>
                  <a:lnTo>
                    <a:pt x="1245626" y="1581679"/>
                  </a:lnTo>
                  <a:cubicBezTo>
                    <a:pt x="1242578" y="1569964"/>
                    <a:pt x="1242000" y="1557905"/>
                    <a:pt x="1242000" y="1545712"/>
                  </a:cubicBezTo>
                  <a:cubicBezTo>
                    <a:pt x="1242000" y="1391666"/>
                    <a:pt x="1334148" y="1259142"/>
                    <a:pt x="1466584" y="1200827"/>
                  </a:cubicBezTo>
                  <a:lnTo>
                    <a:pt x="1372109" y="754363"/>
                  </a:lnTo>
                  <a:cubicBezTo>
                    <a:pt x="1366762" y="755885"/>
                    <a:pt x="1361331" y="756000"/>
                    <a:pt x="1355872" y="756000"/>
                  </a:cubicBezTo>
                  <a:cubicBezTo>
                    <a:pt x="1147108" y="756000"/>
                    <a:pt x="977872" y="586764"/>
                    <a:pt x="977872" y="378000"/>
                  </a:cubicBezTo>
                  <a:cubicBezTo>
                    <a:pt x="977872" y="169236"/>
                    <a:pt x="1147108" y="0"/>
                    <a:pt x="135587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cs typeface="+mn-cs"/>
              </a:endParaRPr>
            </a:p>
          </p:txBody>
        </p:sp>
        <p:sp>
          <p:nvSpPr>
            <p:cNvPr id="134" name="Block Arc 20">
              <a:extLst>
                <a:ext uri="{FF2B5EF4-FFF2-40B4-BE49-F238E27FC236}">
                  <a16:creationId xmlns:a16="http://schemas.microsoft.com/office/drawing/2014/main" id="{8FC96FD2-5D5F-404A-915E-586E7FE73A53}"/>
                </a:ext>
              </a:extLst>
            </p:cNvPr>
            <p:cNvSpPr>
              <a:spLocks noChangeAspect="1"/>
            </p:cNvSpPr>
            <p:nvPr/>
          </p:nvSpPr>
          <p:spPr>
            <a:xfrm rot="10800000">
              <a:off x="5913625" y="2280181"/>
              <a:ext cx="355562" cy="385538"/>
            </a:xfrm>
            <a:custGeom>
              <a:avLst/>
              <a:gdLst/>
              <a:ahLst/>
              <a:cxnLst/>
              <a:rect l="l" t="t" r="r" b="b"/>
              <a:pathLst>
                <a:path w="2958558" h="3207983">
                  <a:moveTo>
                    <a:pt x="376920" y="2960896"/>
                  </a:moveTo>
                  <a:cubicBezTo>
                    <a:pt x="266613" y="2960896"/>
                    <a:pt x="177192" y="2871475"/>
                    <a:pt x="177192" y="2761168"/>
                  </a:cubicBezTo>
                  <a:cubicBezTo>
                    <a:pt x="177192" y="2650861"/>
                    <a:pt x="266613" y="2561440"/>
                    <a:pt x="376920" y="2561440"/>
                  </a:cubicBezTo>
                  <a:cubicBezTo>
                    <a:pt x="487227" y="2561440"/>
                    <a:pt x="576648" y="2650861"/>
                    <a:pt x="576648" y="2761168"/>
                  </a:cubicBezTo>
                  <a:cubicBezTo>
                    <a:pt x="576648" y="2871475"/>
                    <a:pt x="487227" y="2960896"/>
                    <a:pt x="376920" y="2960896"/>
                  </a:cubicBezTo>
                  <a:close/>
                  <a:moveTo>
                    <a:pt x="376921" y="3072323"/>
                  </a:moveTo>
                  <a:cubicBezTo>
                    <a:pt x="539434" y="3072323"/>
                    <a:pt x="671176" y="2940581"/>
                    <a:pt x="671176" y="2778068"/>
                  </a:cubicBezTo>
                  <a:cubicBezTo>
                    <a:pt x="671176" y="2615555"/>
                    <a:pt x="539434" y="2483813"/>
                    <a:pt x="376921" y="2483813"/>
                  </a:cubicBezTo>
                  <a:cubicBezTo>
                    <a:pt x="214408" y="2483813"/>
                    <a:pt x="82666" y="2615555"/>
                    <a:pt x="82666" y="2778068"/>
                  </a:cubicBezTo>
                  <a:cubicBezTo>
                    <a:pt x="82666" y="2940581"/>
                    <a:pt x="214408" y="3072323"/>
                    <a:pt x="376921" y="3072323"/>
                  </a:cubicBezTo>
                  <a:close/>
                  <a:moveTo>
                    <a:pt x="2379939" y="3207575"/>
                  </a:moveTo>
                  <a:cubicBezTo>
                    <a:pt x="2342159" y="3210380"/>
                    <a:pt x="2303308" y="3198772"/>
                    <a:pt x="2272342" y="3172087"/>
                  </a:cubicBezTo>
                  <a:cubicBezTo>
                    <a:pt x="2210411" y="3118717"/>
                    <a:pt x="2203469" y="3025247"/>
                    <a:pt x="2256839" y="2963315"/>
                  </a:cubicBezTo>
                  <a:cubicBezTo>
                    <a:pt x="2292137" y="2922355"/>
                    <a:pt x="2344975" y="2905450"/>
                    <a:pt x="2394194" y="2916618"/>
                  </a:cubicBezTo>
                  <a:lnTo>
                    <a:pt x="2482323" y="2842744"/>
                  </a:lnTo>
                  <a:lnTo>
                    <a:pt x="2486558" y="2847797"/>
                  </a:lnTo>
                  <a:cubicBezTo>
                    <a:pt x="2638916" y="2767056"/>
                    <a:pt x="2628462" y="2744879"/>
                    <a:pt x="2689889" y="2690172"/>
                  </a:cubicBezTo>
                  <a:cubicBezTo>
                    <a:pt x="2722819" y="2655246"/>
                    <a:pt x="2732363" y="2657367"/>
                    <a:pt x="2726376" y="2568558"/>
                  </a:cubicBezTo>
                  <a:lnTo>
                    <a:pt x="2730335" y="2568172"/>
                  </a:lnTo>
                  <a:lnTo>
                    <a:pt x="2726098" y="2568172"/>
                  </a:lnTo>
                  <a:lnTo>
                    <a:pt x="2726098" y="2140027"/>
                  </a:lnTo>
                  <a:lnTo>
                    <a:pt x="2686068" y="2140105"/>
                  </a:lnTo>
                  <a:cubicBezTo>
                    <a:pt x="2685662" y="1932305"/>
                    <a:pt x="2574529" y="1740506"/>
                    <a:pt x="2394530" y="1636956"/>
                  </a:cubicBezTo>
                  <a:cubicBezTo>
                    <a:pt x="2214320" y="1533284"/>
                    <a:pt x="1992511" y="1533845"/>
                    <a:pt x="1812826" y="1638426"/>
                  </a:cubicBezTo>
                  <a:cubicBezTo>
                    <a:pt x="1633353" y="1742884"/>
                    <a:pt x="1523189" y="1935240"/>
                    <a:pt x="1523830" y="2143038"/>
                  </a:cubicBezTo>
                  <a:lnTo>
                    <a:pt x="1483625" y="2143162"/>
                  </a:lnTo>
                  <a:lnTo>
                    <a:pt x="1483625" y="2568172"/>
                  </a:lnTo>
                  <a:lnTo>
                    <a:pt x="1479388" y="2568172"/>
                  </a:lnTo>
                  <a:lnTo>
                    <a:pt x="1483347" y="2568558"/>
                  </a:lnTo>
                  <a:cubicBezTo>
                    <a:pt x="1477359" y="2657367"/>
                    <a:pt x="1486903" y="2655246"/>
                    <a:pt x="1519833" y="2690172"/>
                  </a:cubicBezTo>
                  <a:cubicBezTo>
                    <a:pt x="1581261" y="2744879"/>
                    <a:pt x="1570806" y="2767057"/>
                    <a:pt x="1723166" y="2847797"/>
                  </a:cubicBezTo>
                  <a:lnTo>
                    <a:pt x="1727402" y="2842744"/>
                  </a:lnTo>
                  <a:lnTo>
                    <a:pt x="1815530" y="2916618"/>
                  </a:lnTo>
                  <a:cubicBezTo>
                    <a:pt x="1864749" y="2905450"/>
                    <a:pt x="1917587" y="2922356"/>
                    <a:pt x="1952884" y="2963315"/>
                  </a:cubicBezTo>
                  <a:cubicBezTo>
                    <a:pt x="2006254" y="3025247"/>
                    <a:pt x="1999313" y="3118717"/>
                    <a:pt x="1937381" y="3172087"/>
                  </a:cubicBezTo>
                  <a:cubicBezTo>
                    <a:pt x="1906416" y="3198772"/>
                    <a:pt x="1867565" y="3210380"/>
                    <a:pt x="1829785" y="3207575"/>
                  </a:cubicBezTo>
                  <a:cubicBezTo>
                    <a:pt x="1792004" y="3204769"/>
                    <a:pt x="1755294" y="3187551"/>
                    <a:pt x="1728609" y="3156586"/>
                  </a:cubicBezTo>
                  <a:cubicBezTo>
                    <a:pt x="1704170" y="3128225"/>
                    <a:pt x="1692377" y="3093251"/>
                    <a:pt x="1694258" y="3058558"/>
                  </a:cubicBezTo>
                  <a:lnTo>
                    <a:pt x="1607474" y="2985811"/>
                  </a:lnTo>
                  <a:lnTo>
                    <a:pt x="1609754" y="2983092"/>
                  </a:lnTo>
                  <a:cubicBezTo>
                    <a:pt x="1505378" y="2914609"/>
                    <a:pt x="1454899" y="2874388"/>
                    <a:pt x="1372959" y="2808609"/>
                  </a:cubicBezTo>
                  <a:cubicBezTo>
                    <a:pt x="1301402" y="2768123"/>
                    <a:pt x="1295976" y="2652344"/>
                    <a:pt x="1300245" y="2568172"/>
                  </a:cubicBezTo>
                  <a:lnTo>
                    <a:pt x="1296941" y="2568172"/>
                  </a:lnTo>
                  <a:lnTo>
                    <a:pt x="1296941" y="2143739"/>
                  </a:lnTo>
                  <a:lnTo>
                    <a:pt x="1251342" y="2143880"/>
                  </a:lnTo>
                  <a:cubicBezTo>
                    <a:pt x="1250400" y="1838694"/>
                    <a:pt x="1412261" y="1556194"/>
                    <a:pt x="1675942" y="1402813"/>
                  </a:cubicBezTo>
                  <a:cubicBezTo>
                    <a:pt x="1778114" y="1343381"/>
                    <a:pt x="1889554" y="1306836"/>
                    <a:pt x="2003205" y="1293823"/>
                  </a:cubicBezTo>
                  <a:lnTo>
                    <a:pt x="2003205" y="878785"/>
                  </a:lnTo>
                  <a:lnTo>
                    <a:pt x="1998176" y="878621"/>
                  </a:lnTo>
                  <a:cubicBezTo>
                    <a:pt x="2009560" y="630102"/>
                    <a:pt x="1847671" y="398939"/>
                    <a:pt x="1584243" y="287563"/>
                  </a:cubicBezTo>
                  <a:cubicBezTo>
                    <a:pt x="1373323" y="198386"/>
                    <a:pt x="1125012" y="198092"/>
                    <a:pt x="913796" y="286769"/>
                  </a:cubicBezTo>
                  <a:cubicBezTo>
                    <a:pt x="650203" y="397436"/>
                    <a:pt x="487575" y="627955"/>
                    <a:pt x="497878" y="876315"/>
                  </a:cubicBezTo>
                  <a:lnTo>
                    <a:pt x="492947" y="876461"/>
                  </a:lnTo>
                  <a:lnTo>
                    <a:pt x="492947" y="2424958"/>
                  </a:lnTo>
                  <a:cubicBezTo>
                    <a:pt x="646520" y="2471832"/>
                    <a:pt x="757382" y="2615059"/>
                    <a:pt x="757382" y="2784179"/>
                  </a:cubicBezTo>
                  <a:cubicBezTo>
                    <a:pt x="757382" y="2993324"/>
                    <a:pt x="587836" y="3162870"/>
                    <a:pt x="378691" y="3162870"/>
                  </a:cubicBezTo>
                  <a:cubicBezTo>
                    <a:pt x="169546" y="3162870"/>
                    <a:pt x="0" y="2993324"/>
                    <a:pt x="0" y="2784179"/>
                  </a:cubicBezTo>
                  <a:cubicBezTo>
                    <a:pt x="0" y="2610447"/>
                    <a:pt x="116991" y="2464039"/>
                    <a:pt x="276947" y="2421074"/>
                  </a:cubicBezTo>
                  <a:lnTo>
                    <a:pt x="276947" y="783746"/>
                  </a:lnTo>
                  <a:lnTo>
                    <a:pt x="281758" y="783746"/>
                  </a:lnTo>
                  <a:cubicBezTo>
                    <a:pt x="307533" y="493124"/>
                    <a:pt x="502412" y="231983"/>
                    <a:pt x="801266" y="95774"/>
                  </a:cubicBezTo>
                  <a:cubicBezTo>
                    <a:pt x="1082323" y="-32324"/>
                    <a:pt x="1416727" y="-31901"/>
                    <a:pt x="1697364" y="96907"/>
                  </a:cubicBezTo>
                  <a:cubicBezTo>
                    <a:pt x="1994951" y="233494"/>
                    <a:pt x="2188714" y="494056"/>
                    <a:pt x="2214549" y="783746"/>
                  </a:cubicBezTo>
                  <a:lnTo>
                    <a:pt x="2219205" y="783746"/>
                  </a:lnTo>
                  <a:lnTo>
                    <a:pt x="2219205" y="1295162"/>
                  </a:lnTo>
                  <a:cubicBezTo>
                    <a:pt x="2327099" y="1309357"/>
                    <a:pt x="2432799" y="1344641"/>
                    <a:pt x="2530224" y="1400656"/>
                  </a:cubicBezTo>
                  <a:cubicBezTo>
                    <a:pt x="2794677" y="1552703"/>
                    <a:pt x="2957961" y="1834385"/>
                    <a:pt x="2958558" y="2139573"/>
                  </a:cubicBezTo>
                  <a:lnTo>
                    <a:pt x="2912782" y="2139663"/>
                  </a:lnTo>
                  <a:lnTo>
                    <a:pt x="2912782" y="2568172"/>
                  </a:lnTo>
                  <a:lnTo>
                    <a:pt x="2909478" y="2568172"/>
                  </a:lnTo>
                  <a:cubicBezTo>
                    <a:pt x="2913747" y="2652344"/>
                    <a:pt x="2908320" y="2768123"/>
                    <a:pt x="2836763" y="2808609"/>
                  </a:cubicBezTo>
                  <a:cubicBezTo>
                    <a:pt x="2754824" y="2874388"/>
                    <a:pt x="2704345" y="2914609"/>
                    <a:pt x="2599970" y="2983091"/>
                  </a:cubicBezTo>
                  <a:lnTo>
                    <a:pt x="2602250" y="2985811"/>
                  </a:lnTo>
                  <a:lnTo>
                    <a:pt x="2515466" y="3058559"/>
                  </a:lnTo>
                  <a:cubicBezTo>
                    <a:pt x="2517346" y="3093252"/>
                    <a:pt x="2505554" y="3128225"/>
                    <a:pt x="2481114" y="3156586"/>
                  </a:cubicBezTo>
                  <a:cubicBezTo>
                    <a:pt x="2454429" y="3187551"/>
                    <a:pt x="2417719" y="3204769"/>
                    <a:pt x="2379939" y="3207575"/>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black"/>
                </a:solidFill>
                <a:effectLst/>
                <a:uLnTx/>
                <a:uFillTx/>
                <a:latin typeface="Arial"/>
                <a:cs typeface="+mn-cs"/>
              </a:endParaRPr>
            </a:p>
          </p:txBody>
        </p:sp>
        <p:sp>
          <p:nvSpPr>
            <p:cNvPr id="135" name="Trapezoid 28">
              <a:extLst>
                <a:ext uri="{FF2B5EF4-FFF2-40B4-BE49-F238E27FC236}">
                  <a16:creationId xmlns:a16="http://schemas.microsoft.com/office/drawing/2014/main" id="{1D60120A-81C6-430F-99C8-17685A96D765}"/>
                </a:ext>
              </a:extLst>
            </p:cNvPr>
            <p:cNvSpPr>
              <a:spLocks noChangeAspect="1"/>
            </p:cNvSpPr>
            <p:nvPr/>
          </p:nvSpPr>
          <p:spPr>
            <a:xfrm>
              <a:off x="5391982" y="1942120"/>
              <a:ext cx="283330" cy="343366"/>
            </a:xfrm>
            <a:custGeom>
              <a:avLst/>
              <a:gdLst/>
              <a:ahLst/>
              <a:cxnLst/>
              <a:rect l="l" t="t" r="r" b="b"/>
              <a:pathLst>
                <a:path w="2664297" h="3228846">
                  <a:moveTo>
                    <a:pt x="2006233" y="1910002"/>
                  </a:moveTo>
                  <a:cubicBezTo>
                    <a:pt x="2195393" y="2270441"/>
                    <a:pt x="2396463" y="2592453"/>
                    <a:pt x="2218318" y="2693318"/>
                  </a:cubicBezTo>
                  <a:cubicBezTo>
                    <a:pt x="1760490" y="2959655"/>
                    <a:pt x="875097" y="3011972"/>
                    <a:pt x="413381" y="2693318"/>
                  </a:cubicBezTo>
                  <a:cubicBezTo>
                    <a:pt x="278026" y="2578660"/>
                    <a:pt x="448417" y="2270210"/>
                    <a:pt x="622358" y="1918652"/>
                  </a:cubicBezTo>
                  <a:close/>
                  <a:moveTo>
                    <a:pt x="998355" y="318176"/>
                  </a:moveTo>
                  <a:lnTo>
                    <a:pt x="1054483" y="938365"/>
                  </a:lnTo>
                  <a:cubicBezTo>
                    <a:pt x="1073419" y="1202005"/>
                    <a:pt x="-94533" y="2544942"/>
                    <a:pt x="263185" y="2803859"/>
                  </a:cubicBezTo>
                  <a:cubicBezTo>
                    <a:pt x="799752" y="3120272"/>
                    <a:pt x="1828684" y="3068324"/>
                    <a:pt x="2360732" y="2803859"/>
                  </a:cubicBezTo>
                  <a:cubicBezTo>
                    <a:pt x="2817826" y="2582721"/>
                    <a:pt x="1567592" y="1249230"/>
                    <a:pt x="1559424" y="938364"/>
                  </a:cubicBezTo>
                  <a:lnTo>
                    <a:pt x="1635785" y="320808"/>
                  </a:lnTo>
                  <a:lnTo>
                    <a:pt x="1616510" y="323841"/>
                  </a:lnTo>
                  <a:cubicBezTo>
                    <a:pt x="1541035" y="362546"/>
                    <a:pt x="1432716" y="386340"/>
                    <a:pt x="1312455" y="386340"/>
                  </a:cubicBezTo>
                  <a:cubicBezTo>
                    <a:pt x="1186664" y="386340"/>
                    <a:pt x="1073940" y="360308"/>
                    <a:pt x="998355" y="318176"/>
                  </a:cubicBezTo>
                  <a:close/>
                  <a:moveTo>
                    <a:pt x="1312455" y="60748"/>
                  </a:moveTo>
                  <a:cubicBezTo>
                    <a:pt x="1155275" y="60748"/>
                    <a:pt x="1027857" y="120035"/>
                    <a:pt x="1027857" y="193171"/>
                  </a:cubicBezTo>
                  <a:cubicBezTo>
                    <a:pt x="1027857" y="266307"/>
                    <a:pt x="1155275" y="325594"/>
                    <a:pt x="1312455" y="325594"/>
                  </a:cubicBezTo>
                  <a:cubicBezTo>
                    <a:pt x="1469634" y="325594"/>
                    <a:pt x="1597052" y="266307"/>
                    <a:pt x="1597052" y="193171"/>
                  </a:cubicBezTo>
                  <a:cubicBezTo>
                    <a:pt x="1597052" y="120035"/>
                    <a:pt x="1469634" y="60748"/>
                    <a:pt x="1312455" y="60748"/>
                  </a:cubicBezTo>
                  <a:close/>
                  <a:moveTo>
                    <a:pt x="1312455" y="0"/>
                  </a:moveTo>
                  <a:cubicBezTo>
                    <a:pt x="1537130" y="0"/>
                    <a:pt x="1720121" y="83046"/>
                    <a:pt x="1726235" y="186847"/>
                  </a:cubicBezTo>
                  <a:cubicBezTo>
                    <a:pt x="1726742" y="186524"/>
                    <a:pt x="1727174" y="186120"/>
                    <a:pt x="1727606" y="185717"/>
                  </a:cubicBezTo>
                  <a:lnTo>
                    <a:pt x="1727102" y="190850"/>
                  </a:lnTo>
                  <a:cubicBezTo>
                    <a:pt x="1727595" y="191614"/>
                    <a:pt x="1727605" y="192391"/>
                    <a:pt x="1727605" y="193170"/>
                  </a:cubicBezTo>
                  <a:lnTo>
                    <a:pt x="1726271" y="199326"/>
                  </a:lnTo>
                  <a:lnTo>
                    <a:pt x="1655630" y="919826"/>
                  </a:lnTo>
                  <a:cubicBezTo>
                    <a:pt x="1665213" y="1268678"/>
                    <a:pt x="3079202" y="2735754"/>
                    <a:pt x="2542920" y="2983914"/>
                  </a:cubicBezTo>
                  <a:cubicBezTo>
                    <a:pt x="1918698" y="3280693"/>
                    <a:pt x="711513" y="3338989"/>
                    <a:pt x="81991" y="2983914"/>
                  </a:cubicBezTo>
                  <a:cubicBezTo>
                    <a:pt x="-337699" y="2693358"/>
                    <a:pt x="991496" y="1215684"/>
                    <a:pt x="969280" y="919828"/>
                  </a:cubicBezTo>
                  <a:lnTo>
                    <a:pt x="898640" y="199335"/>
                  </a:lnTo>
                  <a:cubicBezTo>
                    <a:pt x="897375" y="197339"/>
                    <a:pt x="897304" y="195258"/>
                    <a:pt x="897304" y="193170"/>
                  </a:cubicBezTo>
                  <a:lnTo>
                    <a:pt x="897808" y="190847"/>
                  </a:lnTo>
                  <a:lnTo>
                    <a:pt x="897305" y="185717"/>
                  </a:lnTo>
                  <a:lnTo>
                    <a:pt x="898687" y="186789"/>
                  </a:lnTo>
                  <a:cubicBezTo>
                    <a:pt x="904857" y="83015"/>
                    <a:pt x="1087821" y="0"/>
                    <a:pt x="1312455" y="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cs typeface="+mn-cs"/>
              </a:endParaRPr>
            </a:p>
          </p:txBody>
        </p:sp>
      </p:grpSp>
      <p:sp>
        <p:nvSpPr>
          <p:cNvPr id="118" name="TextBox 117">
            <a:extLst>
              <a:ext uri="{FF2B5EF4-FFF2-40B4-BE49-F238E27FC236}">
                <a16:creationId xmlns:a16="http://schemas.microsoft.com/office/drawing/2014/main" id="{826B5D56-D751-4A5B-92B6-A51AB002259A}"/>
              </a:ext>
            </a:extLst>
          </p:cNvPr>
          <p:cNvSpPr txBox="1"/>
          <p:nvPr/>
        </p:nvSpPr>
        <p:spPr>
          <a:xfrm>
            <a:off x="775122" y="256616"/>
            <a:ext cx="4806061" cy="1569660"/>
          </a:xfrm>
          <a:prstGeom prst="rect">
            <a:avLst/>
          </a:prstGeom>
          <a:noFill/>
        </p:spPr>
        <p:txBody>
          <a:bodyPr wrap="square" rtlCol="0" anchor="ctr">
            <a:spAutoFit/>
          </a:bodyPr>
          <a:lstStyle/>
          <a:p>
            <a:pPr marL="0" marR="0" lvl="0" indent="0" algn="l" defTabSz="914286" rtl="0" eaLnBrk="1" fontAlgn="auto" latinLnBrk="0" hangingPunct="1">
              <a:lnSpc>
                <a:spcPct val="100000"/>
              </a:lnSpc>
              <a:spcBef>
                <a:spcPts val="0"/>
              </a:spcBef>
              <a:spcAft>
                <a:spcPts val="0"/>
              </a:spcAft>
              <a:buClrTx/>
              <a:buSzTx/>
              <a:buFontTx/>
              <a:buNone/>
              <a:tabLst/>
              <a:defRPr/>
            </a:pPr>
            <a:r>
              <a:rPr kumimoji="0" lang="en-US" altLang="ko-KR" sz="4800" b="0" i="0" u="none" strike="noStrike" kern="1200" cap="none" spc="0" normalizeH="0" baseline="0" noProof="0" dirty="0">
                <a:ln>
                  <a:noFill/>
                </a:ln>
                <a:solidFill>
                  <a:prstClr val="white"/>
                </a:solidFill>
                <a:effectLst>
                  <a:outerShdw blurRad="63500" sx="102000" sy="102000" algn="ctr" rotWithShape="0">
                    <a:prstClr val="black">
                      <a:alpha val="40000"/>
                    </a:prstClr>
                  </a:outerShdw>
                </a:effectLst>
                <a:uLnTx/>
                <a:uFillTx/>
                <a:latin typeface="Franklin Gothic Heavy" panose="020B0903020102020204" pitchFamily="34" charset="0"/>
                <a:cs typeface="Aharoni" panose="02010803020104030203" pitchFamily="2" charset="-79"/>
              </a:rPr>
              <a:t>55866</a:t>
            </a:r>
            <a:br>
              <a:rPr kumimoji="0" lang="en-US" altLang="ko-KR" sz="4800" b="0" i="0" u="none" strike="noStrike" kern="1200" cap="none" spc="0" normalizeH="0" baseline="0" noProof="0" dirty="0">
                <a:ln>
                  <a:noFill/>
                </a:ln>
                <a:solidFill>
                  <a:prstClr val="white"/>
                </a:solidFill>
                <a:effectLst>
                  <a:outerShdw blurRad="63500" sx="102000" sy="102000" algn="ctr" rotWithShape="0">
                    <a:prstClr val="black">
                      <a:alpha val="40000"/>
                    </a:prstClr>
                  </a:outerShdw>
                </a:effectLst>
                <a:uLnTx/>
                <a:uFillTx/>
                <a:latin typeface="Franklin Gothic Heavy" panose="020B0903020102020204" pitchFamily="34" charset="0"/>
                <a:cs typeface="Aharoni" panose="02010803020104030203" pitchFamily="2" charset="-79"/>
              </a:rPr>
            </a:br>
            <a:r>
              <a:rPr kumimoji="0" lang="en-US" altLang="ko-KR" sz="4800" b="0" i="0" u="none" strike="noStrike" kern="1200" cap="none" spc="0" normalizeH="0" baseline="0" noProof="0" dirty="0">
                <a:ln>
                  <a:noFill/>
                </a:ln>
                <a:solidFill>
                  <a:prstClr val="white"/>
                </a:solidFill>
                <a:effectLst>
                  <a:outerShdw blurRad="63500" sx="102000" sy="102000" algn="ctr" rotWithShape="0">
                    <a:prstClr val="black">
                      <a:alpha val="40000"/>
                    </a:prstClr>
                  </a:outerShdw>
                </a:effectLst>
                <a:uLnTx/>
                <a:uFillTx/>
                <a:latin typeface="Franklin Gothic Heavy" panose="020B0903020102020204" pitchFamily="34" charset="0"/>
                <a:cs typeface="Aharoni" panose="02010803020104030203" pitchFamily="2" charset="-79"/>
              </a:rPr>
              <a:t>Data Science</a:t>
            </a:r>
            <a:endParaRPr kumimoji="0" lang="ko-KR" altLang="en-US" sz="4800" b="0" i="0" u="none" strike="noStrike" kern="1200" cap="none" spc="0" normalizeH="0" baseline="0" noProof="0" dirty="0">
              <a:ln>
                <a:noFill/>
              </a:ln>
              <a:solidFill>
                <a:prstClr val="white"/>
              </a:solidFill>
              <a:effectLst>
                <a:outerShdw blurRad="63500" sx="102000" sy="102000" algn="ctr" rotWithShape="0">
                  <a:prstClr val="black">
                    <a:alpha val="40000"/>
                  </a:prstClr>
                </a:outerShdw>
              </a:effectLst>
              <a:uLnTx/>
              <a:uFillTx/>
              <a:latin typeface="Franklin Gothic Heavy" panose="020B0903020102020204" pitchFamily="34" charset="0"/>
              <a:cs typeface="Aharoni" panose="02010803020104030203" pitchFamily="2" charset="-79"/>
            </a:endParaRPr>
          </a:p>
        </p:txBody>
      </p:sp>
      <p:sp>
        <p:nvSpPr>
          <p:cNvPr id="124" name="TextBox 123">
            <a:extLst>
              <a:ext uri="{FF2B5EF4-FFF2-40B4-BE49-F238E27FC236}">
                <a16:creationId xmlns:a16="http://schemas.microsoft.com/office/drawing/2014/main" id="{6CD13B41-09E4-4492-BC7B-6472F68B3511}"/>
              </a:ext>
            </a:extLst>
          </p:cNvPr>
          <p:cNvSpPr txBox="1"/>
          <p:nvPr/>
        </p:nvSpPr>
        <p:spPr>
          <a:xfrm>
            <a:off x="398115" y="5247841"/>
            <a:ext cx="6155104" cy="923330"/>
          </a:xfrm>
          <a:prstGeom prst="rect">
            <a:avLst/>
          </a:prstGeom>
          <a:noFill/>
        </p:spPr>
        <p:txBody>
          <a:bodyPr wrap="square" rtlCol="0" anchor="ctr">
            <a:spAutoFit/>
          </a:bodyPr>
          <a:lstStyle/>
          <a:p>
            <a:pPr marL="0" marR="0" lvl="0" indent="0" algn="l" defTabSz="914286" rtl="0" eaLnBrk="1" fontAlgn="auto" latinLnBrk="0" hangingPunct="1">
              <a:lnSpc>
                <a:spcPct val="100000"/>
              </a:lnSpc>
              <a:spcBef>
                <a:spcPts val="0"/>
              </a:spcBef>
              <a:spcAft>
                <a:spcPts val="0"/>
              </a:spcAft>
              <a:buClrTx/>
              <a:buSzTx/>
              <a:buFontTx/>
              <a:buNone/>
              <a:tabLst/>
              <a:defRPr/>
            </a:pPr>
            <a:r>
              <a:rPr kumimoji="0" lang="en-US" altLang="ko-KR" sz="5400" b="1" i="0" u="none" strike="noStrike" kern="1200" cap="none" spc="0" normalizeH="0" baseline="0" noProof="0" dirty="0">
                <a:ln>
                  <a:noFill/>
                </a:ln>
                <a:solidFill>
                  <a:prstClr val="white"/>
                </a:solidFill>
                <a:effectLst/>
                <a:uLnTx/>
                <a:uFillTx/>
                <a:latin typeface="Arial"/>
                <a:cs typeface="Arial" pitchFamily="34" charset="0"/>
              </a:rPr>
              <a:t>Presented</a:t>
            </a:r>
            <a:r>
              <a:rPr lang="en-US" altLang="ko-KR" sz="5400" b="1" dirty="0">
                <a:solidFill>
                  <a:prstClr val="white"/>
                </a:solidFill>
                <a:latin typeface="Arial"/>
                <a:cs typeface="Arial" pitchFamily="34" charset="0"/>
              </a:rPr>
              <a:t> By:</a:t>
            </a:r>
            <a:endParaRPr kumimoji="0" lang="ko-KR" altLang="en-US" sz="5400" b="1" i="0" u="none" strike="noStrike" kern="1200" cap="none" spc="0" normalizeH="0" baseline="0" noProof="0" dirty="0">
              <a:ln>
                <a:noFill/>
              </a:ln>
              <a:solidFill>
                <a:prstClr val="white"/>
              </a:solidFill>
              <a:effectLst/>
              <a:uLnTx/>
              <a:uFillTx/>
              <a:latin typeface="Arial"/>
              <a:cs typeface="Arial" pitchFamily="34" charset="0"/>
            </a:endParaRPr>
          </a:p>
        </p:txBody>
      </p:sp>
      <p:sp>
        <p:nvSpPr>
          <p:cNvPr id="116" name="TextBox 115">
            <a:extLst>
              <a:ext uri="{FF2B5EF4-FFF2-40B4-BE49-F238E27FC236}">
                <a16:creationId xmlns:a16="http://schemas.microsoft.com/office/drawing/2014/main" id="{6CD13B41-09E4-4492-BC7B-6472F68B3511}"/>
              </a:ext>
            </a:extLst>
          </p:cNvPr>
          <p:cNvSpPr txBox="1"/>
          <p:nvPr/>
        </p:nvSpPr>
        <p:spPr>
          <a:xfrm>
            <a:off x="775122" y="6150114"/>
            <a:ext cx="11015598" cy="707886"/>
          </a:xfrm>
          <a:prstGeom prst="rect">
            <a:avLst/>
          </a:prstGeom>
          <a:noFill/>
        </p:spPr>
        <p:txBody>
          <a:bodyPr wrap="square" rtlCol="0" anchor="ctr">
            <a:spAutoFit/>
          </a:bodyPr>
          <a:lstStyle/>
          <a:p>
            <a:pPr marL="0" marR="0" lvl="0" indent="0" algn="l" defTabSz="914286" rtl="0" eaLnBrk="1" fontAlgn="auto" latinLnBrk="0" hangingPunct="1">
              <a:lnSpc>
                <a:spcPct val="100000"/>
              </a:lnSpc>
              <a:spcBef>
                <a:spcPts val="0"/>
              </a:spcBef>
              <a:spcAft>
                <a:spcPts val="0"/>
              </a:spcAft>
              <a:buClrTx/>
              <a:buSzTx/>
              <a:buFontTx/>
              <a:buNone/>
              <a:tabLst/>
              <a:defRPr/>
            </a:pPr>
            <a:r>
              <a:rPr kumimoji="0" lang="en-US" altLang="ko-KR" sz="4000" b="1" i="0" u="none" strike="noStrike" kern="1200" cap="none" spc="0" normalizeH="0" baseline="0" noProof="0" dirty="0" err="1">
                <a:ln>
                  <a:noFill/>
                </a:ln>
                <a:solidFill>
                  <a:prstClr val="white"/>
                </a:solidFill>
                <a:effectLst/>
                <a:uLnTx/>
                <a:uFillTx/>
                <a:latin typeface="Arial"/>
                <a:cs typeface="Arial" pitchFamily="34" charset="0"/>
              </a:rPr>
              <a:t>Elior</a:t>
            </a:r>
            <a:r>
              <a:rPr kumimoji="0" lang="en-US" altLang="ko-KR" sz="4000" b="1" i="0" u="none" strike="noStrike" kern="1200" cap="none" spc="0" normalizeH="0" baseline="0" noProof="0" dirty="0">
                <a:ln>
                  <a:noFill/>
                </a:ln>
                <a:solidFill>
                  <a:prstClr val="white"/>
                </a:solidFill>
                <a:effectLst/>
                <a:uLnTx/>
                <a:uFillTx/>
                <a:latin typeface="Arial"/>
                <a:cs typeface="Arial" pitchFamily="34" charset="0"/>
              </a:rPr>
              <a:t> </a:t>
            </a:r>
            <a:r>
              <a:rPr kumimoji="0" lang="en-US" altLang="ko-KR" sz="4000" b="1" i="0" u="none" strike="noStrike" kern="1200" cap="none" spc="0" normalizeH="0" baseline="0" noProof="0" dirty="0" err="1">
                <a:ln>
                  <a:noFill/>
                </a:ln>
                <a:solidFill>
                  <a:prstClr val="white"/>
                </a:solidFill>
                <a:effectLst/>
                <a:uLnTx/>
                <a:uFillTx/>
                <a:latin typeface="Arial"/>
                <a:cs typeface="Arial" pitchFamily="34" charset="0"/>
              </a:rPr>
              <a:t>Sastiel</a:t>
            </a:r>
            <a:r>
              <a:rPr kumimoji="0" lang="en-US" altLang="ko-KR" sz="4000" b="1" i="0" u="none" strike="noStrike" kern="1200" cap="none" spc="0" normalizeH="0" baseline="0" noProof="0" dirty="0">
                <a:ln>
                  <a:noFill/>
                </a:ln>
                <a:solidFill>
                  <a:prstClr val="white"/>
                </a:solidFill>
                <a:effectLst/>
                <a:uLnTx/>
                <a:uFillTx/>
                <a:latin typeface="Arial"/>
                <a:cs typeface="Arial" pitchFamily="34" charset="0"/>
              </a:rPr>
              <a:t>, Dan &amp; </a:t>
            </a:r>
            <a:r>
              <a:rPr kumimoji="0" lang="en-US" altLang="ko-KR" sz="4000" b="1" i="0" u="none" strike="noStrike" kern="1200" cap="none" spc="0" normalizeH="0" baseline="0" noProof="0" dirty="0" err="1">
                <a:ln>
                  <a:noFill/>
                </a:ln>
                <a:solidFill>
                  <a:prstClr val="white"/>
                </a:solidFill>
                <a:effectLst/>
                <a:uLnTx/>
                <a:uFillTx/>
                <a:latin typeface="Arial"/>
                <a:cs typeface="Arial" pitchFamily="34" charset="0"/>
              </a:rPr>
              <a:t>Roie</a:t>
            </a:r>
            <a:r>
              <a:rPr kumimoji="0" lang="en-US" altLang="ko-KR" sz="4000" b="1" i="0" u="none" strike="noStrike" kern="1200" cap="none" spc="0" normalizeH="0" baseline="0" noProof="0" dirty="0">
                <a:ln>
                  <a:noFill/>
                </a:ln>
                <a:solidFill>
                  <a:prstClr val="white"/>
                </a:solidFill>
                <a:effectLst/>
                <a:uLnTx/>
                <a:uFillTx/>
                <a:latin typeface="Arial"/>
                <a:cs typeface="Arial" pitchFamily="34" charset="0"/>
              </a:rPr>
              <a:t> Cohen</a:t>
            </a:r>
            <a:endParaRPr kumimoji="0" lang="ko-KR" altLang="en-US" sz="4000" b="1" i="0" u="none" strike="noStrike" kern="1200" cap="none" spc="0" normalizeH="0" baseline="0" noProof="0" dirty="0">
              <a:ln>
                <a:noFill/>
              </a:ln>
              <a:solidFill>
                <a:prstClr val="white"/>
              </a:solidFill>
              <a:effectLst/>
              <a:uLnTx/>
              <a:uFillTx/>
              <a:latin typeface="Arial"/>
              <a:cs typeface="Arial" pitchFamily="34" charset="0"/>
            </a:endParaRPr>
          </a:p>
        </p:txBody>
      </p:sp>
      <p:sp>
        <p:nvSpPr>
          <p:cNvPr id="119" name="TextBox 118">
            <a:extLst>
              <a:ext uri="{FF2B5EF4-FFF2-40B4-BE49-F238E27FC236}">
                <a16:creationId xmlns:a16="http://schemas.microsoft.com/office/drawing/2014/main" id="{6CD13B41-09E4-4492-BC7B-6472F68B3511}"/>
              </a:ext>
            </a:extLst>
          </p:cNvPr>
          <p:cNvSpPr txBox="1"/>
          <p:nvPr/>
        </p:nvSpPr>
        <p:spPr>
          <a:xfrm>
            <a:off x="248452" y="3669305"/>
            <a:ext cx="9071697" cy="1107996"/>
          </a:xfrm>
          <a:prstGeom prst="rect">
            <a:avLst/>
          </a:prstGeom>
          <a:noFill/>
        </p:spPr>
        <p:txBody>
          <a:bodyPr wrap="square" rtlCol="0" anchor="ctr">
            <a:spAutoFit/>
          </a:bodyPr>
          <a:lstStyle/>
          <a:p>
            <a:pPr marL="0" marR="0" lvl="0" indent="0" algn="l" defTabSz="914286" rtl="0" eaLnBrk="1" fontAlgn="auto" latinLnBrk="0" hangingPunct="1">
              <a:lnSpc>
                <a:spcPct val="100000"/>
              </a:lnSpc>
              <a:spcBef>
                <a:spcPts val="0"/>
              </a:spcBef>
              <a:spcAft>
                <a:spcPts val="0"/>
              </a:spcAft>
              <a:buClrTx/>
              <a:buSzTx/>
              <a:buFontTx/>
              <a:buNone/>
              <a:tabLst/>
              <a:defRPr/>
            </a:pPr>
            <a:r>
              <a:rPr kumimoji="0" lang="en-US" altLang="ko-KR" sz="6600" b="1" i="0" u="none" strike="noStrike" kern="1200" cap="none" spc="0" normalizeH="0" baseline="0" noProof="0" dirty="0">
                <a:ln>
                  <a:noFill/>
                </a:ln>
                <a:solidFill>
                  <a:prstClr val="white"/>
                </a:solidFill>
                <a:effectLst/>
                <a:uLnTx/>
                <a:uFillTx/>
                <a:latin typeface="Arial"/>
                <a:cs typeface="Arial" pitchFamily="34" charset="0"/>
              </a:rPr>
              <a:t>Telehealth</a:t>
            </a:r>
            <a:r>
              <a:rPr kumimoji="0" lang="en-US" altLang="ko-KR" sz="6600" b="1" i="0" u="none" strike="noStrike" kern="1200" cap="none" spc="0" normalizeH="0" noProof="0" dirty="0">
                <a:ln>
                  <a:noFill/>
                </a:ln>
                <a:solidFill>
                  <a:prstClr val="white"/>
                </a:solidFill>
                <a:effectLst/>
                <a:uLnTx/>
                <a:uFillTx/>
                <a:latin typeface="Arial"/>
                <a:cs typeface="Arial" pitchFamily="34" charset="0"/>
              </a:rPr>
              <a:t> &amp; Data</a:t>
            </a:r>
            <a:endParaRPr kumimoji="0" lang="ko-KR" altLang="en-US" sz="6600" b="1" i="0" u="none" strike="noStrike" kern="1200" cap="none" spc="0" normalizeH="0" baseline="0" noProof="0" dirty="0">
              <a:ln>
                <a:noFill/>
              </a:ln>
              <a:solidFill>
                <a:prstClr val="white"/>
              </a:solidFill>
              <a:effectLst/>
              <a:uLnTx/>
              <a:uFillTx/>
              <a:latin typeface="Arial"/>
              <a:cs typeface="Arial" pitchFamily="34" charset="0"/>
            </a:endParaRPr>
          </a:p>
        </p:txBody>
      </p:sp>
    </p:spTree>
    <p:extLst>
      <p:ext uri="{BB962C8B-B14F-4D97-AF65-F5344CB8AC3E}">
        <p14:creationId xmlns:p14="http://schemas.microsoft.com/office/powerpoint/2010/main" val="41524182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מציין מיקום טקסט 3"/>
          <p:cNvSpPr>
            <a:spLocks noGrp="1"/>
          </p:cNvSpPr>
          <p:nvPr>
            <p:ph type="body" sz="quarter" idx="10"/>
          </p:nvPr>
        </p:nvSpPr>
        <p:spPr/>
        <p:txBody>
          <a:bodyPr/>
          <a:lstStyle/>
          <a:p>
            <a:r>
              <a:rPr lang="en-US" dirty="0" err="1"/>
              <a:t>tSNE</a:t>
            </a:r>
            <a:r>
              <a:rPr lang="en-US" dirty="0"/>
              <a:t> on the reduced dataset</a:t>
            </a:r>
            <a:endParaRPr lang="he-IL" dirty="0"/>
          </a:p>
        </p:txBody>
      </p:sp>
      <p:pic>
        <p:nvPicPr>
          <p:cNvPr id="5" name="תמונה 4"/>
          <p:cNvPicPr>
            <a:picLocks noChangeAspect="1"/>
          </p:cNvPicPr>
          <p:nvPr/>
        </p:nvPicPr>
        <p:blipFill rotWithShape="1">
          <a:blip r:embed="rId2">
            <a:extLst>
              <a:ext uri="{28A0092B-C50C-407E-A947-70E740481C1C}">
                <a14:useLocalDpi xmlns:a14="http://schemas.microsoft.com/office/drawing/2010/main" val="0"/>
              </a:ext>
            </a:extLst>
          </a:blip>
          <a:srcRect l="7560" t="9090" r="9198" b="5697"/>
          <a:stretch/>
        </p:blipFill>
        <p:spPr>
          <a:xfrm>
            <a:off x="4970650" y="1288473"/>
            <a:ext cx="6926076" cy="4422372"/>
          </a:xfrm>
          <a:prstGeom prst="rect">
            <a:avLst/>
          </a:prstGeom>
        </p:spPr>
      </p:pic>
      <p:sp>
        <p:nvSpPr>
          <p:cNvPr id="6" name="TextBox 5">
            <a:extLst>
              <a:ext uri="{FF2B5EF4-FFF2-40B4-BE49-F238E27FC236}">
                <a16:creationId xmlns:a16="http://schemas.microsoft.com/office/drawing/2014/main" id="{94153E7C-D3FA-44C0-B2B5-C2AF9064CA2C}"/>
              </a:ext>
            </a:extLst>
          </p:cNvPr>
          <p:cNvSpPr txBox="1"/>
          <p:nvPr/>
        </p:nvSpPr>
        <p:spPr>
          <a:xfrm>
            <a:off x="72017" y="1221697"/>
            <a:ext cx="5142452" cy="2554545"/>
          </a:xfrm>
          <a:prstGeom prst="rect">
            <a:avLst/>
          </a:prstGeom>
          <a:noFill/>
        </p:spPr>
        <p:txBody>
          <a:bodyPr wrap="square" rtlCol="0">
            <a:spAutoFit/>
          </a:bodyPr>
          <a:lstStyle/>
          <a:p>
            <a:endParaRPr lang="en-US" sz="1600" dirty="0"/>
          </a:p>
          <a:p>
            <a:pPr marL="285750" indent="-285750">
              <a:lnSpc>
                <a:spcPct val="150000"/>
              </a:lnSpc>
              <a:buFont typeface="Arial" panose="020B0604020202020204" pitchFamily="34" charset="0"/>
              <a:buChar char="•"/>
            </a:pPr>
            <a:r>
              <a:rPr lang="en-US" sz="1600" dirty="0"/>
              <a:t>Dataset was reduced to 30 features and we can see that the data now is less obviously separated</a:t>
            </a:r>
          </a:p>
          <a:p>
            <a:pPr marL="285750" indent="-285750">
              <a:lnSpc>
                <a:spcPct val="150000"/>
              </a:lnSpc>
              <a:buFont typeface="Arial" panose="020B0604020202020204" pitchFamily="34" charset="0"/>
              <a:buChar char="•"/>
            </a:pPr>
            <a:endParaRPr lang="en-US" sz="1600" dirty="0"/>
          </a:p>
          <a:p>
            <a:pPr marL="285750" indent="-285750">
              <a:lnSpc>
                <a:spcPct val="150000"/>
              </a:lnSpc>
              <a:buFont typeface="Arial" panose="020B0604020202020204" pitchFamily="34" charset="0"/>
              <a:buChar char="•"/>
            </a:pPr>
            <a:r>
              <a:rPr lang="en-US" sz="1600" dirty="0"/>
              <a:t>There are some nice clusters around Liver diseases (Hepatitis, Chronic cholestasis and Jaundice)</a:t>
            </a:r>
          </a:p>
          <a:p>
            <a:pPr>
              <a:lnSpc>
                <a:spcPct val="150000"/>
              </a:lnSpc>
            </a:pPr>
            <a:endParaRPr lang="en-US" sz="1600" dirty="0"/>
          </a:p>
        </p:txBody>
      </p:sp>
    </p:spTree>
    <p:extLst>
      <p:ext uri="{BB962C8B-B14F-4D97-AF65-F5344CB8AC3E}">
        <p14:creationId xmlns:p14="http://schemas.microsoft.com/office/powerpoint/2010/main" val="27939647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טקסט 1">
            <a:extLst>
              <a:ext uri="{FF2B5EF4-FFF2-40B4-BE49-F238E27FC236}">
                <a16:creationId xmlns:a16="http://schemas.microsoft.com/office/drawing/2014/main" id="{5B8D8628-FF11-471F-A7CE-BD56142E3554}"/>
              </a:ext>
            </a:extLst>
          </p:cNvPr>
          <p:cNvSpPr>
            <a:spLocks noGrp="1"/>
          </p:cNvSpPr>
          <p:nvPr>
            <p:ph type="body" sz="quarter" idx="10"/>
          </p:nvPr>
        </p:nvSpPr>
        <p:spPr/>
        <p:txBody>
          <a:bodyPr/>
          <a:lstStyle/>
          <a:p>
            <a:r>
              <a:rPr lang="en-US" dirty="0"/>
              <a:t>KNN</a:t>
            </a:r>
            <a:endParaRPr lang="he-IL" dirty="0"/>
          </a:p>
        </p:txBody>
      </p:sp>
      <p:sp>
        <p:nvSpPr>
          <p:cNvPr id="4" name="TextBox 5">
            <a:extLst>
              <a:ext uri="{FF2B5EF4-FFF2-40B4-BE49-F238E27FC236}">
                <a16:creationId xmlns:a16="http://schemas.microsoft.com/office/drawing/2014/main" id="{E4BD162E-566B-44AE-B8B0-85366A8E91BF}"/>
              </a:ext>
            </a:extLst>
          </p:cNvPr>
          <p:cNvSpPr txBox="1"/>
          <p:nvPr/>
        </p:nvSpPr>
        <p:spPr>
          <a:xfrm>
            <a:off x="535842" y="1340967"/>
            <a:ext cx="5732435" cy="3986219"/>
          </a:xfrm>
          <a:prstGeom prst="rect">
            <a:avLst/>
          </a:prstGeom>
          <a:noFill/>
        </p:spPr>
        <p:txBody>
          <a:bodyPr wrap="square" rtlCol="0">
            <a:spAutoFit/>
          </a:bodyPr>
          <a:lstStyle/>
          <a:p>
            <a:endParaRPr lang="en-US" sz="1600" dirty="0"/>
          </a:p>
          <a:p>
            <a:pPr>
              <a:lnSpc>
                <a:spcPct val="150000"/>
              </a:lnSpc>
            </a:pPr>
            <a:r>
              <a:rPr lang="en-US" sz="1600" dirty="0"/>
              <a:t>For the beginning, we decided to run the simplest classification algorithms - KNN.</a:t>
            </a:r>
          </a:p>
          <a:p>
            <a:pPr marL="285750" indent="-285750">
              <a:lnSpc>
                <a:spcPct val="150000"/>
              </a:lnSpc>
              <a:buFont typeface="Arial" panose="020B0604020202020204" pitchFamily="34" charset="0"/>
              <a:buChar char="•"/>
            </a:pPr>
            <a:r>
              <a:rPr lang="en-US" sz="1600" dirty="0"/>
              <a:t>First – we run KNN on the Data before we dropped irrelevant features, the score was 1.</a:t>
            </a:r>
          </a:p>
          <a:p>
            <a:pPr>
              <a:lnSpc>
                <a:spcPct val="150000"/>
              </a:lnSpc>
            </a:pPr>
            <a:r>
              <a:rPr lang="en-US" sz="1600" dirty="0"/>
              <a:t>    In one hand the result is good but data was not so difficult.</a:t>
            </a:r>
          </a:p>
          <a:p>
            <a:pPr>
              <a:lnSpc>
                <a:spcPct val="150000"/>
              </a:lnSpc>
            </a:pPr>
            <a:endParaRPr lang="en-US" sz="1600" dirty="0"/>
          </a:p>
          <a:p>
            <a:pPr marL="285750" indent="-285750">
              <a:lnSpc>
                <a:spcPct val="150000"/>
              </a:lnSpc>
              <a:buFont typeface="Arial" panose="020B0604020202020204" pitchFamily="34" charset="0"/>
              <a:buChar char="•"/>
            </a:pPr>
            <a:r>
              <a:rPr lang="en-US" sz="1600" dirty="0"/>
              <a:t>So we dropped some features, and we run the KNN again and the result is shown in the chart</a:t>
            </a:r>
          </a:p>
          <a:p>
            <a:pPr>
              <a:lnSpc>
                <a:spcPct val="150000"/>
              </a:lnSpc>
            </a:pPr>
            <a:endParaRPr lang="en-US" sz="1600" dirty="0"/>
          </a:p>
          <a:p>
            <a:pPr marL="285750" indent="-285750">
              <a:lnSpc>
                <a:spcPct val="150000"/>
              </a:lnSpc>
              <a:buFont typeface="Arial" panose="020B0604020202020204" pitchFamily="34" charset="0"/>
              <a:buChar char="•"/>
            </a:pPr>
            <a:r>
              <a:rPr lang="en-US" sz="1600" dirty="0"/>
              <a:t>We split the data to 70% train and 30% test.</a:t>
            </a:r>
          </a:p>
        </p:txBody>
      </p:sp>
      <p:pic>
        <p:nvPicPr>
          <p:cNvPr id="5" name="תמונה 4">
            <a:extLst>
              <a:ext uri="{FF2B5EF4-FFF2-40B4-BE49-F238E27FC236}">
                <a16:creationId xmlns:a16="http://schemas.microsoft.com/office/drawing/2014/main" id="{1D387796-4335-4CF1-B237-28834C2F29F4}"/>
              </a:ext>
            </a:extLst>
          </p:cNvPr>
          <p:cNvPicPr>
            <a:picLocks noChangeAspect="1"/>
          </p:cNvPicPr>
          <p:nvPr/>
        </p:nvPicPr>
        <p:blipFill>
          <a:blip r:embed="rId2"/>
          <a:stretch>
            <a:fillRect/>
          </a:stretch>
        </p:blipFill>
        <p:spPr>
          <a:xfrm>
            <a:off x="6765234" y="1491284"/>
            <a:ext cx="4572000" cy="3371850"/>
          </a:xfrm>
          <a:prstGeom prst="rect">
            <a:avLst/>
          </a:prstGeom>
        </p:spPr>
      </p:pic>
    </p:spTree>
    <p:extLst>
      <p:ext uri="{BB962C8B-B14F-4D97-AF65-F5344CB8AC3E}">
        <p14:creationId xmlns:p14="http://schemas.microsoft.com/office/powerpoint/2010/main" val="390997260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קבוצה 7"/>
          <p:cNvGrpSpPr/>
          <p:nvPr/>
        </p:nvGrpSpPr>
        <p:grpSpPr>
          <a:xfrm>
            <a:off x="7975885" y="701632"/>
            <a:ext cx="3578807" cy="2615146"/>
            <a:chOff x="6615368" y="1553528"/>
            <a:chExt cx="5281358" cy="3944514"/>
          </a:xfrm>
        </p:grpSpPr>
        <p:pic>
          <p:nvPicPr>
            <p:cNvPr id="4" name="תמונה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15368" y="1553528"/>
              <a:ext cx="5281358" cy="3944514"/>
            </a:xfrm>
            <a:prstGeom prst="rect">
              <a:avLst/>
            </a:prstGeom>
          </p:spPr>
        </p:pic>
        <p:sp>
          <p:nvSpPr>
            <p:cNvPr id="5" name="TextBox 4"/>
            <p:cNvSpPr txBox="1"/>
            <p:nvPr/>
          </p:nvSpPr>
          <p:spPr>
            <a:xfrm>
              <a:off x="9538680" y="2294312"/>
              <a:ext cx="1845425" cy="402200"/>
            </a:xfrm>
            <a:prstGeom prst="rect">
              <a:avLst/>
            </a:prstGeom>
            <a:noFill/>
          </p:spPr>
          <p:txBody>
            <a:bodyPr wrap="square" rtlCol="1">
              <a:spAutoFit/>
            </a:bodyPr>
            <a:lstStyle/>
            <a:p>
              <a:r>
                <a:rPr lang="en-US" sz="1400" dirty="0" smtClean="0"/>
                <a:t>Overfitting</a:t>
              </a:r>
              <a:endParaRPr lang="he-IL" sz="1400" dirty="0"/>
            </a:p>
          </p:txBody>
        </p:sp>
        <p:sp>
          <p:nvSpPr>
            <p:cNvPr id="6" name="TextBox 5"/>
            <p:cNvSpPr txBox="1"/>
            <p:nvPr/>
          </p:nvSpPr>
          <p:spPr>
            <a:xfrm rot="17710060">
              <a:off x="6857651" y="3388252"/>
              <a:ext cx="1845425" cy="378085"/>
            </a:xfrm>
            <a:prstGeom prst="rect">
              <a:avLst/>
            </a:prstGeom>
            <a:noFill/>
          </p:spPr>
          <p:txBody>
            <a:bodyPr wrap="square" rtlCol="1">
              <a:spAutoFit/>
            </a:bodyPr>
            <a:lstStyle/>
            <a:p>
              <a:r>
                <a:rPr lang="en-US" sz="1400" dirty="0" smtClean="0"/>
                <a:t>Under fitting</a:t>
              </a:r>
              <a:endParaRPr lang="he-IL" sz="1400" dirty="0"/>
            </a:p>
          </p:txBody>
        </p:sp>
      </p:grpSp>
      <p:pic>
        <p:nvPicPr>
          <p:cNvPr id="7" name="תמונה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95239" y="3455216"/>
            <a:ext cx="4296761" cy="3209143"/>
          </a:xfrm>
          <a:prstGeom prst="rect">
            <a:avLst/>
          </a:prstGeom>
        </p:spPr>
      </p:pic>
      <p:sp>
        <p:nvSpPr>
          <p:cNvPr id="2" name="מציין מיקום טקסט 1"/>
          <p:cNvSpPr>
            <a:spLocks noGrp="1"/>
          </p:cNvSpPr>
          <p:nvPr>
            <p:ph type="body" sz="quarter" idx="10"/>
          </p:nvPr>
        </p:nvSpPr>
        <p:spPr/>
        <p:txBody>
          <a:bodyPr/>
          <a:lstStyle/>
          <a:p>
            <a:r>
              <a:rPr lang="en-US" dirty="0" smtClean="0"/>
              <a:t>Decision Tree</a:t>
            </a:r>
            <a:endParaRPr lang="he-IL" dirty="0"/>
          </a:p>
        </p:txBody>
      </p:sp>
      <p:sp>
        <p:nvSpPr>
          <p:cNvPr id="9" name="TextBox 5">
            <a:extLst>
              <a:ext uri="{FF2B5EF4-FFF2-40B4-BE49-F238E27FC236}">
                <a16:creationId xmlns:a16="http://schemas.microsoft.com/office/drawing/2014/main" id="{E4BD162E-566B-44AE-B8B0-85366A8E91BF}"/>
              </a:ext>
            </a:extLst>
          </p:cNvPr>
          <p:cNvSpPr txBox="1"/>
          <p:nvPr/>
        </p:nvSpPr>
        <p:spPr>
          <a:xfrm>
            <a:off x="535842" y="1340967"/>
            <a:ext cx="5732435" cy="830997"/>
          </a:xfrm>
          <a:prstGeom prst="rect">
            <a:avLst/>
          </a:prstGeom>
          <a:noFill/>
        </p:spPr>
        <p:txBody>
          <a:bodyPr wrap="square" rtlCol="0">
            <a:spAutoFit/>
          </a:bodyPr>
          <a:lstStyle/>
          <a:p>
            <a:r>
              <a:rPr lang="en-US" sz="1600" dirty="0" smtClean="0"/>
              <a:t>Selected tree depth of 12 to avoid overfitting and </a:t>
            </a:r>
            <a:r>
              <a:rPr lang="en-US" sz="1600" dirty="0" err="1" smtClean="0"/>
              <a:t>underfitting</a:t>
            </a:r>
            <a:endParaRPr lang="en-US" sz="1600" dirty="0" smtClean="0"/>
          </a:p>
          <a:p>
            <a:endParaRPr lang="en-US" sz="1600" dirty="0"/>
          </a:p>
          <a:p>
            <a:r>
              <a:rPr lang="en-US" sz="1600" dirty="0" smtClean="0"/>
              <a:t>Accuracy of the model is 75%</a:t>
            </a:r>
            <a:endParaRPr lang="en-US" sz="1600" dirty="0"/>
          </a:p>
        </p:txBody>
      </p:sp>
      <p:pic>
        <p:nvPicPr>
          <p:cNvPr id="11" name="תמונה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9319" y="2838114"/>
            <a:ext cx="6525479" cy="3386598"/>
          </a:xfrm>
          <a:prstGeom prst="rect">
            <a:avLst/>
          </a:prstGeom>
        </p:spPr>
      </p:pic>
    </p:spTree>
    <p:extLst>
      <p:ext uri="{BB962C8B-B14F-4D97-AF65-F5344CB8AC3E}">
        <p14:creationId xmlns:p14="http://schemas.microsoft.com/office/powerpoint/2010/main" val="400054137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BA546F8C-5144-41F4-A25C-EE4B70D0C25A}"/>
              </a:ext>
            </a:extLst>
          </p:cNvPr>
          <p:cNvSpPr/>
          <p:nvPr/>
        </p:nvSpPr>
        <p:spPr>
          <a:xfrm>
            <a:off x="3613637" y="0"/>
            <a:ext cx="8578363" cy="6858000"/>
          </a:xfrm>
          <a:custGeom>
            <a:avLst/>
            <a:gdLst>
              <a:gd name="connsiteX0" fmla="*/ 3173866 w 8630635"/>
              <a:gd name="connsiteY0" fmla="*/ 0 h 6858000"/>
              <a:gd name="connsiteX1" fmla="*/ 8630635 w 8630635"/>
              <a:gd name="connsiteY1" fmla="*/ 0 h 6858000"/>
              <a:gd name="connsiteX2" fmla="*/ 8630635 w 8630635"/>
              <a:gd name="connsiteY2" fmla="*/ 6858000 h 6858000"/>
              <a:gd name="connsiteX3" fmla="*/ 0 w 8630635"/>
              <a:gd name="connsiteY3" fmla="*/ 6858000 h 6858000"/>
              <a:gd name="connsiteX0" fmla="*/ 2958674 w 8630635"/>
              <a:gd name="connsiteY0" fmla="*/ 0 h 6858000"/>
              <a:gd name="connsiteX1" fmla="*/ 8630635 w 8630635"/>
              <a:gd name="connsiteY1" fmla="*/ 0 h 6858000"/>
              <a:gd name="connsiteX2" fmla="*/ 8630635 w 8630635"/>
              <a:gd name="connsiteY2" fmla="*/ 6858000 h 6858000"/>
              <a:gd name="connsiteX3" fmla="*/ 0 w 8630635"/>
              <a:gd name="connsiteY3" fmla="*/ 6858000 h 6858000"/>
              <a:gd name="connsiteX4" fmla="*/ 2958674 w 8630635"/>
              <a:gd name="connsiteY4" fmla="*/ 0 h 6858000"/>
              <a:gd name="connsiteX0" fmla="*/ 2872597 w 8630635"/>
              <a:gd name="connsiteY0" fmla="*/ 0 h 6858000"/>
              <a:gd name="connsiteX1" fmla="*/ 8630635 w 8630635"/>
              <a:gd name="connsiteY1" fmla="*/ 0 h 6858000"/>
              <a:gd name="connsiteX2" fmla="*/ 8630635 w 8630635"/>
              <a:gd name="connsiteY2" fmla="*/ 6858000 h 6858000"/>
              <a:gd name="connsiteX3" fmla="*/ 0 w 8630635"/>
              <a:gd name="connsiteY3" fmla="*/ 6858000 h 6858000"/>
              <a:gd name="connsiteX4" fmla="*/ 2872597 w 8630635"/>
              <a:gd name="connsiteY4" fmla="*/ 0 h 6858000"/>
              <a:gd name="connsiteX0" fmla="*/ 2640190 w 8398228"/>
              <a:gd name="connsiteY0" fmla="*/ 0 h 6858000"/>
              <a:gd name="connsiteX1" fmla="*/ 8398228 w 8398228"/>
              <a:gd name="connsiteY1" fmla="*/ 0 h 6858000"/>
              <a:gd name="connsiteX2" fmla="*/ 8398228 w 8398228"/>
              <a:gd name="connsiteY2" fmla="*/ 6858000 h 6858000"/>
              <a:gd name="connsiteX3" fmla="*/ 0 w 8398228"/>
              <a:gd name="connsiteY3" fmla="*/ 6849208 h 6858000"/>
              <a:gd name="connsiteX4" fmla="*/ 2640190 w 8398228"/>
              <a:gd name="connsiteY4" fmla="*/ 0 h 6858000"/>
              <a:gd name="connsiteX0" fmla="*/ 2640190 w 8398228"/>
              <a:gd name="connsiteY0" fmla="*/ 0 h 6858000"/>
              <a:gd name="connsiteX1" fmla="*/ 8398228 w 8398228"/>
              <a:gd name="connsiteY1" fmla="*/ 0 h 6858000"/>
              <a:gd name="connsiteX2" fmla="*/ 8398228 w 8398228"/>
              <a:gd name="connsiteY2" fmla="*/ 6858000 h 6858000"/>
              <a:gd name="connsiteX3" fmla="*/ 0 w 8398228"/>
              <a:gd name="connsiteY3" fmla="*/ 6849208 h 6858000"/>
              <a:gd name="connsiteX4" fmla="*/ 2640190 w 8398228"/>
              <a:gd name="connsiteY4" fmla="*/ 0 h 6858000"/>
              <a:gd name="connsiteX0" fmla="*/ 2640190 w 8398228"/>
              <a:gd name="connsiteY0" fmla="*/ 0 h 6858000"/>
              <a:gd name="connsiteX1" fmla="*/ 8398228 w 8398228"/>
              <a:gd name="connsiteY1" fmla="*/ 0 h 6858000"/>
              <a:gd name="connsiteX2" fmla="*/ 8398228 w 8398228"/>
              <a:gd name="connsiteY2" fmla="*/ 6858000 h 6858000"/>
              <a:gd name="connsiteX3" fmla="*/ 0 w 8398228"/>
              <a:gd name="connsiteY3" fmla="*/ 6849208 h 6858000"/>
              <a:gd name="connsiteX4" fmla="*/ 2640190 w 8398228"/>
              <a:gd name="connsiteY4" fmla="*/ 0 h 6858000"/>
              <a:gd name="connsiteX0" fmla="*/ 2640190 w 8398228"/>
              <a:gd name="connsiteY0" fmla="*/ 0 h 6858000"/>
              <a:gd name="connsiteX1" fmla="*/ 8398228 w 8398228"/>
              <a:gd name="connsiteY1" fmla="*/ 0 h 6858000"/>
              <a:gd name="connsiteX2" fmla="*/ 8398228 w 8398228"/>
              <a:gd name="connsiteY2" fmla="*/ 6858000 h 6858000"/>
              <a:gd name="connsiteX3" fmla="*/ 0 w 8398228"/>
              <a:gd name="connsiteY3" fmla="*/ 6849208 h 6858000"/>
              <a:gd name="connsiteX4" fmla="*/ 2640190 w 839822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98228" h="6858000">
                <a:moveTo>
                  <a:pt x="2640190" y="0"/>
                </a:moveTo>
                <a:lnTo>
                  <a:pt x="8398228" y="0"/>
                </a:lnTo>
                <a:lnTo>
                  <a:pt x="8398228" y="6858000"/>
                </a:lnTo>
                <a:lnTo>
                  <a:pt x="0" y="6849208"/>
                </a:lnTo>
                <a:cubicBezTo>
                  <a:pt x="894408" y="4475285"/>
                  <a:pt x="1676920" y="2479430"/>
                  <a:pt x="264019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cs typeface="+mn-cs"/>
            </a:endParaRPr>
          </a:p>
        </p:txBody>
      </p:sp>
      <p:sp>
        <p:nvSpPr>
          <p:cNvPr id="2" name="TextBox 1">
            <a:extLst>
              <a:ext uri="{FF2B5EF4-FFF2-40B4-BE49-F238E27FC236}">
                <a16:creationId xmlns:a16="http://schemas.microsoft.com/office/drawing/2014/main" id="{4E442CD5-E887-4BC0-A447-2C9BD87CCF6D}"/>
              </a:ext>
            </a:extLst>
          </p:cNvPr>
          <p:cNvSpPr txBox="1"/>
          <p:nvPr/>
        </p:nvSpPr>
        <p:spPr>
          <a:xfrm>
            <a:off x="5598314" y="75858"/>
            <a:ext cx="6500553" cy="1323439"/>
          </a:xfrm>
          <a:prstGeom prst="rect">
            <a:avLst/>
          </a:prstGeom>
          <a:noFill/>
        </p:spPr>
        <p:txBody>
          <a:bodyPr wrap="square" rtlCol="0" anchor="ctr">
            <a:spAutoFit/>
          </a:bodyPr>
          <a:lstStyle/>
          <a:p>
            <a:pPr marL="0" marR="0" lvl="0" indent="0" algn="r" defTabSz="914286" rtl="0" eaLnBrk="1" fontAlgn="auto" latinLnBrk="0" hangingPunct="1">
              <a:lnSpc>
                <a:spcPct val="100000"/>
              </a:lnSpc>
              <a:spcBef>
                <a:spcPts val="0"/>
              </a:spcBef>
              <a:spcAft>
                <a:spcPts val="0"/>
              </a:spcAft>
              <a:buClrTx/>
              <a:buSzTx/>
              <a:buFontTx/>
              <a:buNone/>
              <a:tabLst/>
              <a:defRPr/>
            </a:pPr>
            <a:r>
              <a:rPr lang="en-US" altLang="ko-KR" sz="4000" dirty="0" smtClean="0">
                <a:solidFill>
                  <a:prstClr val="black">
                    <a:lumMod val="85000"/>
                    <a:lumOff val="15000"/>
                  </a:prstClr>
                </a:solidFill>
                <a:latin typeface="Arial"/>
                <a:cs typeface="Arial" pitchFamily="34" charset="0"/>
              </a:rPr>
              <a:t>Self-Reporting vs Professional Assessment</a:t>
            </a:r>
            <a:endParaRPr kumimoji="0" lang="ko-KR" altLang="en-US" sz="4000" b="0" i="0" u="none" strike="noStrike" kern="1200" cap="none" spc="0" normalizeH="0" baseline="0" noProof="0" dirty="0">
              <a:ln>
                <a:noFill/>
              </a:ln>
              <a:solidFill>
                <a:prstClr val="black">
                  <a:lumMod val="85000"/>
                  <a:lumOff val="15000"/>
                </a:prstClr>
              </a:solidFill>
              <a:effectLst/>
              <a:uLnTx/>
              <a:uFillTx/>
              <a:latin typeface="Arial"/>
              <a:cs typeface="Arial" pitchFamily="34" charset="0"/>
            </a:endParaRPr>
          </a:p>
        </p:txBody>
      </p:sp>
      <p:sp>
        <p:nvSpPr>
          <p:cNvPr id="22" name="Freeform 49">
            <a:extLst>
              <a:ext uri="{FF2B5EF4-FFF2-40B4-BE49-F238E27FC236}">
                <a16:creationId xmlns:a16="http://schemas.microsoft.com/office/drawing/2014/main" id="{4439DA6A-92D3-4381-B9A8-97854233E7DB}"/>
              </a:ext>
            </a:extLst>
          </p:cNvPr>
          <p:cNvSpPr>
            <a:spLocks noChangeAspect="1"/>
          </p:cNvSpPr>
          <p:nvPr/>
        </p:nvSpPr>
        <p:spPr>
          <a:xfrm>
            <a:off x="6981779" y="3802057"/>
            <a:ext cx="319975" cy="319975"/>
          </a:xfrm>
          <a:custGeom>
            <a:avLst/>
            <a:gdLst>
              <a:gd name="connsiteX0" fmla="*/ 1054645 w 3259303"/>
              <a:gd name="connsiteY0" fmla="*/ 0 h 3248084"/>
              <a:gd name="connsiteX1" fmla="*/ 1469772 w 3259303"/>
              <a:gd name="connsiteY1" fmla="*/ 28049 h 3248084"/>
              <a:gd name="connsiteX2" fmla="*/ 1682945 w 3259303"/>
              <a:gd name="connsiteY2" fmla="*/ 740496 h 3248084"/>
              <a:gd name="connsiteX3" fmla="*/ 2417830 w 3259303"/>
              <a:gd name="connsiteY3" fmla="*/ 566592 h 3248084"/>
              <a:gd name="connsiteX4" fmla="*/ 3259303 w 3259303"/>
              <a:gd name="connsiteY4" fmla="*/ 1834410 h 3248084"/>
              <a:gd name="connsiteX5" fmla="*/ 2311244 w 3259303"/>
              <a:gd name="connsiteY5" fmla="*/ 3113448 h 3248084"/>
              <a:gd name="connsiteX6" fmla="*/ 622689 w 3259303"/>
              <a:gd name="connsiteY6" fmla="*/ 2670273 h 3248084"/>
              <a:gd name="connsiteX7" fmla="*/ 398297 w 3259303"/>
              <a:gd name="connsiteY7" fmla="*/ 3248084 h 3248084"/>
              <a:gd name="connsiteX8" fmla="*/ 0 w 3259303"/>
              <a:gd name="connsiteY8" fmla="*/ 3242474 h 3248084"/>
              <a:gd name="connsiteX9" fmla="*/ 218783 w 3259303"/>
              <a:gd name="connsiteY9" fmla="*/ 2333684 h 3248084"/>
              <a:gd name="connsiteX10" fmla="*/ 1593187 w 3259303"/>
              <a:gd name="connsiteY10" fmla="*/ 1997095 h 3248084"/>
              <a:gd name="connsiteX11" fmla="*/ 1250989 w 3259303"/>
              <a:gd name="connsiteY11" fmla="*/ 964889 h 3248084"/>
              <a:gd name="connsiteX12" fmla="*/ 1054645 w 3259303"/>
              <a:gd name="connsiteY12" fmla="*/ 0 h 3248084"/>
              <a:gd name="connsiteX0" fmla="*/ 1054645 w 3259303"/>
              <a:gd name="connsiteY0" fmla="*/ 0 h 3225645"/>
              <a:gd name="connsiteX1" fmla="*/ 1469772 w 3259303"/>
              <a:gd name="connsiteY1" fmla="*/ 5610 h 3225645"/>
              <a:gd name="connsiteX2" fmla="*/ 1682945 w 3259303"/>
              <a:gd name="connsiteY2" fmla="*/ 718057 h 3225645"/>
              <a:gd name="connsiteX3" fmla="*/ 2417830 w 3259303"/>
              <a:gd name="connsiteY3" fmla="*/ 544153 h 3225645"/>
              <a:gd name="connsiteX4" fmla="*/ 3259303 w 3259303"/>
              <a:gd name="connsiteY4" fmla="*/ 1811971 h 3225645"/>
              <a:gd name="connsiteX5" fmla="*/ 2311244 w 3259303"/>
              <a:gd name="connsiteY5" fmla="*/ 3091009 h 3225645"/>
              <a:gd name="connsiteX6" fmla="*/ 622689 w 3259303"/>
              <a:gd name="connsiteY6" fmla="*/ 2647834 h 3225645"/>
              <a:gd name="connsiteX7" fmla="*/ 398297 w 3259303"/>
              <a:gd name="connsiteY7" fmla="*/ 3225645 h 3225645"/>
              <a:gd name="connsiteX8" fmla="*/ 0 w 3259303"/>
              <a:gd name="connsiteY8" fmla="*/ 3220035 h 3225645"/>
              <a:gd name="connsiteX9" fmla="*/ 218783 w 3259303"/>
              <a:gd name="connsiteY9" fmla="*/ 2311245 h 3225645"/>
              <a:gd name="connsiteX10" fmla="*/ 1593187 w 3259303"/>
              <a:gd name="connsiteY10" fmla="*/ 1974656 h 3225645"/>
              <a:gd name="connsiteX11" fmla="*/ 1250989 w 3259303"/>
              <a:gd name="connsiteY11" fmla="*/ 942450 h 3225645"/>
              <a:gd name="connsiteX12" fmla="*/ 1054645 w 3259303"/>
              <a:gd name="connsiteY12" fmla="*/ 0 h 3225645"/>
              <a:gd name="connsiteX0" fmla="*/ 1054645 w 3259303"/>
              <a:gd name="connsiteY0" fmla="*/ 0 h 3242475"/>
              <a:gd name="connsiteX1" fmla="*/ 1469772 w 3259303"/>
              <a:gd name="connsiteY1" fmla="*/ 22440 h 3242475"/>
              <a:gd name="connsiteX2" fmla="*/ 1682945 w 3259303"/>
              <a:gd name="connsiteY2" fmla="*/ 734887 h 3242475"/>
              <a:gd name="connsiteX3" fmla="*/ 2417830 w 3259303"/>
              <a:gd name="connsiteY3" fmla="*/ 560983 h 3242475"/>
              <a:gd name="connsiteX4" fmla="*/ 3259303 w 3259303"/>
              <a:gd name="connsiteY4" fmla="*/ 1828801 h 3242475"/>
              <a:gd name="connsiteX5" fmla="*/ 2311244 w 3259303"/>
              <a:gd name="connsiteY5" fmla="*/ 3107839 h 3242475"/>
              <a:gd name="connsiteX6" fmla="*/ 622689 w 3259303"/>
              <a:gd name="connsiteY6" fmla="*/ 2664664 h 3242475"/>
              <a:gd name="connsiteX7" fmla="*/ 398297 w 3259303"/>
              <a:gd name="connsiteY7" fmla="*/ 3242475 h 3242475"/>
              <a:gd name="connsiteX8" fmla="*/ 0 w 3259303"/>
              <a:gd name="connsiteY8" fmla="*/ 3236865 h 3242475"/>
              <a:gd name="connsiteX9" fmla="*/ 218783 w 3259303"/>
              <a:gd name="connsiteY9" fmla="*/ 2328075 h 3242475"/>
              <a:gd name="connsiteX10" fmla="*/ 1593187 w 3259303"/>
              <a:gd name="connsiteY10" fmla="*/ 1991486 h 3242475"/>
              <a:gd name="connsiteX11" fmla="*/ 1250989 w 3259303"/>
              <a:gd name="connsiteY11" fmla="*/ 959280 h 3242475"/>
              <a:gd name="connsiteX12" fmla="*/ 1054645 w 3259303"/>
              <a:gd name="connsiteY12" fmla="*/ 0 h 3242475"/>
              <a:gd name="connsiteX0" fmla="*/ 1054645 w 3259303"/>
              <a:gd name="connsiteY0" fmla="*/ 0 h 3242475"/>
              <a:gd name="connsiteX1" fmla="*/ 1464162 w 3259303"/>
              <a:gd name="connsiteY1" fmla="*/ 1 h 3242475"/>
              <a:gd name="connsiteX2" fmla="*/ 1682945 w 3259303"/>
              <a:gd name="connsiteY2" fmla="*/ 734887 h 3242475"/>
              <a:gd name="connsiteX3" fmla="*/ 2417830 w 3259303"/>
              <a:gd name="connsiteY3" fmla="*/ 560983 h 3242475"/>
              <a:gd name="connsiteX4" fmla="*/ 3259303 w 3259303"/>
              <a:gd name="connsiteY4" fmla="*/ 1828801 h 3242475"/>
              <a:gd name="connsiteX5" fmla="*/ 2311244 w 3259303"/>
              <a:gd name="connsiteY5" fmla="*/ 3107839 h 3242475"/>
              <a:gd name="connsiteX6" fmla="*/ 622689 w 3259303"/>
              <a:gd name="connsiteY6" fmla="*/ 2664664 h 3242475"/>
              <a:gd name="connsiteX7" fmla="*/ 398297 w 3259303"/>
              <a:gd name="connsiteY7" fmla="*/ 3242475 h 3242475"/>
              <a:gd name="connsiteX8" fmla="*/ 0 w 3259303"/>
              <a:gd name="connsiteY8" fmla="*/ 3236865 h 3242475"/>
              <a:gd name="connsiteX9" fmla="*/ 218783 w 3259303"/>
              <a:gd name="connsiteY9" fmla="*/ 2328075 h 3242475"/>
              <a:gd name="connsiteX10" fmla="*/ 1593187 w 3259303"/>
              <a:gd name="connsiteY10" fmla="*/ 1991486 h 3242475"/>
              <a:gd name="connsiteX11" fmla="*/ 1250989 w 3259303"/>
              <a:gd name="connsiteY11" fmla="*/ 959280 h 3242475"/>
              <a:gd name="connsiteX12" fmla="*/ 1054645 w 3259303"/>
              <a:gd name="connsiteY12" fmla="*/ 0 h 3242475"/>
              <a:gd name="connsiteX0" fmla="*/ 1065864 w 3259303"/>
              <a:gd name="connsiteY0" fmla="*/ 5609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218783 w 3259303"/>
              <a:gd name="connsiteY9" fmla="*/ 2328074 h 3242474"/>
              <a:gd name="connsiteX10" fmla="*/ 1593187 w 3259303"/>
              <a:gd name="connsiteY10" fmla="*/ 1991485 h 3242474"/>
              <a:gd name="connsiteX11" fmla="*/ 1250989 w 3259303"/>
              <a:gd name="connsiteY11" fmla="*/ 959279 h 3242474"/>
              <a:gd name="connsiteX12" fmla="*/ 1065864 w 3259303"/>
              <a:gd name="connsiteY12" fmla="*/ 5609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218783 w 3259303"/>
              <a:gd name="connsiteY9" fmla="*/ 2328074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218783 w 3259303"/>
              <a:gd name="connsiteY9" fmla="*/ 2328074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218783 w 3259303"/>
              <a:gd name="connsiteY9" fmla="*/ 2328074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218783 w 3259303"/>
              <a:gd name="connsiteY9" fmla="*/ 2328074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218783 w 3259303"/>
              <a:gd name="connsiteY9" fmla="*/ 2328074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218783 w 3259303"/>
              <a:gd name="connsiteY9" fmla="*/ 2328074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218783 w 3259303"/>
              <a:gd name="connsiteY9" fmla="*/ 2328074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218783 w 3259303"/>
              <a:gd name="connsiteY9" fmla="*/ 2328074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218783 w 3259303"/>
              <a:gd name="connsiteY9" fmla="*/ 2328074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218783 w 3259303"/>
              <a:gd name="connsiteY9" fmla="*/ 2328074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218783 w 3259303"/>
              <a:gd name="connsiteY9" fmla="*/ 2328074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437566 w 3259303"/>
              <a:gd name="connsiteY9" fmla="*/ 2260757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437566 w 3259303"/>
              <a:gd name="connsiteY9" fmla="*/ 2260757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448785 w 3259303"/>
              <a:gd name="connsiteY9" fmla="*/ 2232708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448785 w 3259303"/>
              <a:gd name="connsiteY9" fmla="*/ 2232708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448785 w 3259303"/>
              <a:gd name="connsiteY9" fmla="*/ 2232708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448785 w 3259303"/>
              <a:gd name="connsiteY9" fmla="*/ 2232708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448785 w 3259303"/>
              <a:gd name="connsiteY9" fmla="*/ 2232708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448785 w 3259303"/>
              <a:gd name="connsiteY9" fmla="*/ 2232708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448785 w 3259303"/>
              <a:gd name="connsiteY9" fmla="*/ 2232708 h 3242474"/>
              <a:gd name="connsiteX10" fmla="*/ 1576358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448785 w 3259303"/>
              <a:gd name="connsiteY9" fmla="*/ 2232708 h 3242474"/>
              <a:gd name="connsiteX10" fmla="*/ 1576358 w 3259303"/>
              <a:gd name="connsiteY10" fmla="*/ 1991485 h 3242474"/>
              <a:gd name="connsiteX11" fmla="*/ 1250989 w 3259303"/>
              <a:gd name="connsiteY11" fmla="*/ 959279 h 3242474"/>
              <a:gd name="connsiteX12" fmla="*/ 1065864 w 3259303"/>
              <a:gd name="connsiteY12" fmla="*/ 16828 h 3242474"/>
              <a:gd name="connsiteX0" fmla="*/ 1004156 w 3197595"/>
              <a:gd name="connsiteY0" fmla="*/ 16828 h 3242474"/>
              <a:gd name="connsiteX1" fmla="*/ 1402454 w 3197595"/>
              <a:gd name="connsiteY1" fmla="*/ 0 h 3242474"/>
              <a:gd name="connsiteX2" fmla="*/ 1621237 w 3197595"/>
              <a:gd name="connsiteY2" fmla="*/ 734886 h 3242474"/>
              <a:gd name="connsiteX3" fmla="*/ 2356122 w 3197595"/>
              <a:gd name="connsiteY3" fmla="*/ 560982 h 3242474"/>
              <a:gd name="connsiteX4" fmla="*/ 3197595 w 3197595"/>
              <a:gd name="connsiteY4" fmla="*/ 1828800 h 3242474"/>
              <a:gd name="connsiteX5" fmla="*/ 2249536 w 3197595"/>
              <a:gd name="connsiteY5" fmla="*/ 3107838 h 3242474"/>
              <a:gd name="connsiteX6" fmla="*/ 560981 w 3197595"/>
              <a:gd name="connsiteY6" fmla="*/ 2664663 h 3242474"/>
              <a:gd name="connsiteX7" fmla="*/ 336589 w 3197595"/>
              <a:gd name="connsiteY7" fmla="*/ 3242474 h 3242474"/>
              <a:gd name="connsiteX8" fmla="*/ 0 w 3197595"/>
              <a:gd name="connsiteY8" fmla="*/ 3236864 h 3242474"/>
              <a:gd name="connsiteX9" fmla="*/ 387077 w 3197595"/>
              <a:gd name="connsiteY9" fmla="*/ 2232708 h 3242474"/>
              <a:gd name="connsiteX10" fmla="*/ 1514650 w 3197595"/>
              <a:gd name="connsiteY10" fmla="*/ 1991485 h 3242474"/>
              <a:gd name="connsiteX11" fmla="*/ 1189281 w 3197595"/>
              <a:gd name="connsiteY11" fmla="*/ 959279 h 3242474"/>
              <a:gd name="connsiteX12" fmla="*/ 1004156 w 3197595"/>
              <a:gd name="connsiteY12" fmla="*/ 16828 h 3242474"/>
              <a:gd name="connsiteX0" fmla="*/ 1011476 w 3204915"/>
              <a:gd name="connsiteY0" fmla="*/ 16828 h 3242474"/>
              <a:gd name="connsiteX1" fmla="*/ 1409774 w 3204915"/>
              <a:gd name="connsiteY1" fmla="*/ 0 h 3242474"/>
              <a:gd name="connsiteX2" fmla="*/ 1628557 w 3204915"/>
              <a:gd name="connsiteY2" fmla="*/ 734886 h 3242474"/>
              <a:gd name="connsiteX3" fmla="*/ 2363442 w 3204915"/>
              <a:gd name="connsiteY3" fmla="*/ 560982 h 3242474"/>
              <a:gd name="connsiteX4" fmla="*/ 3204915 w 3204915"/>
              <a:gd name="connsiteY4" fmla="*/ 1828800 h 3242474"/>
              <a:gd name="connsiteX5" fmla="*/ 2256856 w 3204915"/>
              <a:gd name="connsiteY5" fmla="*/ 3107838 h 3242474"/>
              <a:gd name="connsiteX6" fmla="*/ 568301 w 3204915"/>
              <a:gd name="connsiteY6" fmla="*/ 2664663 h 3242474"/>
              <a:gd name="connsiteX7" fmla="*/ 343909 w 3204915"/>
              <a:gd name="connsiteY7" fmla="*/ 3242474 h 3242474"/>
              <a:gd name="connsiteX8" fmla="*/ 7320 w 3204915"/>
              <a:gd name="connsiteY8" fmla="*/ 3236864 h 3242474"/>
              <a:gd name="connsiteX9" fmla="*/ 394397 w 3204915"/>
              <a:gd name="connsiteY9" fmla="*/ 2232708 h 3242474"/>
              <a:gd name="connsiteX10" fmla="*/ 1521970 w 3204915"/>
              <a:gd name="connsiteY10" fmla="*/ 1991485 h 3242474"/>
              <a:gd name="connsiteX11" fmla="*/ 1196601 w 3204915"/>
              <a:gd name="connsiteY11" fmla="*/ 959279 h 3242474"/>
              <a:gd name="connsiteX12" fmla="*/ 1011476 w 3204915"/>
              <a:gd name="connsiteY12" fmla="*/ 16828 h 3242474"/>
              <a:gd name="connsiteX0" fmla="*/ 1007292 w 3200731"/>
              <a:gd name="connsiteY0" fmla="*/ 16828 h 3242474"/>
              <a:gd name="connsiteX1" fmla="*/ 1405590 w 3200731"/>
              <a:gd name="connsiteY1" fmla="*/ 0 h 3242474"/>
              <a:gd name="connsiteX2" fmla="*/ 1624373 w 3200731"/>
              <a:gd name="connsiteY2" fmla="*/ 734886 h 3242474"/>
              <a:gd name="connsiteX3" fmla="*/ 2359258 w 3200731"/>
              <a:gd name="connsiteY3" fmla="*/ 560982 h 3242474"/>
              <a:gd name="connsiteX4" fmla="*/ 3200731 w 3200731"/>
              <a:gd name="connsiteY4" fmla="*/ 1828800 h 3242474"/>
              <a:gd name="connsiteX5" fmla="*/ 2252672 w 3200731"/>
              <a:gd name="connsiteY5" fmla="*/ 3107838 h 3242474"/>
              <a:gd name="connsiteX6" fmla="*/ 564117 w 3200731"/>
              <a:gd name="connsiteY6" fmla="*/ 2664663 h 3242474"/>
              <a:gd name="connsiteX7" fmla="*/ 339725 w 3200731"/>
              <a:gd name="connsiteY7" fmla="*/ 3242474 h 3242474"/>
              <a:gd name="connsiteX8" fmla="*/ 3136 w 3200731"/>
              <a:gd name="connsiteY8" fmla="*/ 3236864 h 3242474"/>
              <a:gd name="connsiteX9" fmla="*/ 390213 w 3200731"/>
              <a:gd name="connsiteY9" fmla="*/ 2232708 h 3242474"/>
              <a:gd name="connsiteX10" fmla="*/ 1517786 w 3200731"/>
              <a:gd name="connsiteY10" fmla="*/ 1991485 h 3242474"/>
              <a:gd name="connsiteX11" fmla="*/ 1192417 w 3200731"/>
              <a:gd name="connsiteY11" fmla="*/ 959279 h 3242474"/>
              <a:gd name="connsiteX12" fmla="*/ 1007292 w 3200731"/>
              <a:gd name="connsiteY12" fmla="*/ 16828 h 3242474"/>
              <a:gd name="connsiteX0" fmla="*/ 1051443 w 3244882"/>
              <a:gd name="connsiteY0" fmla="*/ 16828 h 3242474"/>
              <a:gd name="connsiteX1" fmla="*/ 1449741 w 3244882"/>
              <a:gd name="connsiteY1" fmla="*/ 0 h 3242474"/>
              <a:gd name="connsiteX2" fmla="*/ 1668524 w 3244882"/>
              <a:gd name="connsiteY2" fmla="*/ 734886 h 3242474"/>
              <a:gd name="connsiteX3" fmla="*/ 2403409 w 3244882"/>
              <a:gd name="connsiteY3" fmla="*/ 560982 h 3242474"/>
              <a:gd name="connsiteX4" fmla="*/ 3244882 w 3244882"/>
              <a:gd name="connsiteY4" fmla="*/ 1828800 h 3242474"/>
              <a:gd name="connsiteX5" fmla="*/ 2296823 w 3244882"/>
              <a:gd name="connsiteY5" fmla="*/ 3107838 h 3242474"/>
              <a:gd name="connsiteX6" fmla="*/ 608268 w 3244882"/>
              <a:gd name="connsiteY6" fmla="*/ 2664663 h 3242474"/>
              <a:gd name="connsiteX7" fmla="*/ 383876 w 3244882"/>
              <a:gd name="connsiteY7" fmla="*/ 3242474 h 3242474"/>
              <a:gd name="connsiteX8" fmla="*/ 2408 w 3244882"/>
              <a:gd name="connsiteY8" fmla="*/ 3236864 h 3242474"/>
              <a:gd name="connsiteX9" fmla="*/ 434364 w 3244882"/>
              <a:gd name="connsiteY9" fmla="*/ 2232708 h 3242474"/>
              <a:gd name="connsiteX10" fmla="*/ 1561937 w 3244882"/>
              <a:gd name="connsiteY10" fmla="*/ 1991485 h 3242474"/>
              <a:gd name="connsiteX11" fmla="*/ 1236568 w 3244882"/>
              <a:gd name="connsiteY11" fmla="*/ 959279 h 3242474"/>
              <a:gd name="connsiteX12" fmla="*/ 1051443 w 3244882"/>
              <a:gd name="connsiteY12" fmla="*/ 16828 h 3242474"/>
              <a:gd name="connsiteX0" fmla="*/ 1049313 w 3242752"/>
              <a:gd name="connsiteY0" fmla="*/ 16828 h 3242474"/>
              <a:gd name="connsiteX1" fmla="*/ 1447611 w 3242752"/>
              <a:gd name="connsiteY1" fmla="*/ 0 h 3242474"/>
              <a:gd name="connsiteX2" fmla="*/ 1666394 w 3242752"/>
              <a:gd name="connsiteY2" fmla="*/ 734886 h 3242474"/>
              <a:gd name="connsiteX3" fmla="*/ 2401279 w 3242752"/>
              <a:gd name="connsiteY3" fmla="*/ 560982 h 3242474"/>
              <a:gd name="connsiteX4" fmla="*/ 3242752 w 3242752"/>
              <a:gd name="connsiteY4" fmla="*/ 1828800 h 3242474"/>
              <a:gd name="connsiteX5" fmla="*/ 2294693 w 3242752"/>
              <a:gd name="connsiteY5" fmla="*/ 3107838 h 3242474"/>
              <a:gd name="connsiteX6" fmla="*/ 606138 w 3242752"/>
              <a:gd name="connsiteY6" fmla="*/ 2664663 h 3242474"/>
              <a:gd name="connsiteX7" fmla="*/ 381746 w 3242752"/>
              <a:gd name="connsiteY7" fmla="*/ 3242474 h 3242474"/>
              <a:gd name="connsiteX8" fmla="*/ 278 w 3242752"/>
              <a:gd name="connsiteY8" fmla="*/ 3236864 h 3242474"/>
              <a:gd name="connsiteX9" fmla="*/ 432234 w 3242752"/>
              <a:gd name="connsiteY9" fmla="*/ 2232708 h 3242474"/>
              <a:gd name="connsiteX10" fmla="*/ 1559807 w 3242752"/>
              <a:gd name="connsiteY10" fmla="*/ 1991485 h 3242474"/>
              <a:gd name="connsiteX11" fmla="*/ 1234438 w 3242752"/>
              <a:gd name="connsiteY11" fmla="*/ 959279 h 3242474"/>
              <a:gd name="connsiteX12" fmla="*/ 1049313 w 3242752"/>
              <a:gd name="connsiteY12" fmla="*/ 16828 h 3242474"/>
              <a:gd name="connsiteX0" fmla="*/ 1049035 w 3242474"/>
              <a:gd name="connsiteY0" fmla="*/ 16828 h 3242474"/>
              <a:gd name="connsiteX1" fmla="*/ 1447333 w 3242474"/>
              <a:gd name="connsiteY1" fmla="*/ 0 h 3242474"/>
              <a:gd name="connsiteX2" fmla="*/ 1666116 w 3242474"/>
              <a:gd name="connsiteY2" fmla="*/ 734886 h 3242474"/>
              <a:gd name="connsiteX3" fmla="*/ 2401001 w 3242474"/>
              <a:gd name="connsiteY3" fmla="*/ 560982 h 3242474"/>
              <a:gd name="connsiteX4" fmla="*/ 3242474 w 3242474"/>
              <a:gd name="connsiteY4" fmla="*/ 1828800 h 3242474"/>
              <a:gd name="connsiteX5" fmla="*/ 2294415 w 3242474"/>
              <a:gd name="connsiteY5" fmla="*/ 3107838 h 3242474"/>
              <a:gd name="connsiteX6" fmla="*/ 605860 w 3242474"/>
              <a:gd name="connsiteY6" fmla="*/ 2664663 h 3242474"/>
              <a:gd name="connsiteX7" fmla="*/ 381468 w 3242474"/>
              <a:gd name="connsiteY7" fmla="*/ 3242474 h 3242474"/>
              <a:gd name="connsiteX8" fmla="*/ 0 w 3242474"/>
              <a:gd name="connsiteY8" fmla="*/ 3236864 h 3242474"/>
              <a:gd name="connsiteX9" fmla="*/ 431956 w 3242474"/>
              <a:gd name="connsiteY9" fmla="*/ 2232708 h 3242474"/>
              <a:gd name="connsiteX10" fmla="*/ 1559529 w 3242474"/>
              <a:gd name="connsiteY10" fmla="*/ 1991485 h 3242474"/>
              <a:gd name="connsiteX11" fmla="*/ 1234160 w 3242474"/>
              <a:gd name="connsiteY11" fmla="*/ 959279 h 3242474"/>
              <a:gd name="connsiteX12" fmla="*/ 1049035 w 3242474"/>
              <a:gd name="connsiteY12" fmla="*/ 16828 h 3242474"/>
              <a:gd name="connsiteX0" fmla="*/ 1049035 w 3242474"/>
              <a:gd name="connsiteY0" fmla="*/ 16828 h 3242474"/>
              <a:gd name="connsiteX1" fmla="*/ 1447333 w 3242474"/>
              <a:gd name="connsiteY1" fmla="*/ 0 h 3242474"/>
              <a:gd name="connsiteX2" fmla="*/ 1666116 w 3242474"/>
              <a:gd name="connsiteY2" fmla="*/ 734886 h 3242474"/>
              <a:gd name="connsiteX3" fmla="*/ 2401001 w 3242474"/>
              <a:gd name="connsiteY3" fmla="*/ 560982 h 3242474"/>
              <a:gd name="connsiteX4" fmla="*/ 3242474 w 3242474"/>
              <a:gd name="connsiteY4" fmla="*/ 1828800 h 3242474"/>
              <a:gd name="connsiteX5" fmla="*/ 2294415 w 3242474"/>
              <a:gd name="connsiteY5" fmla="*/ 3107838 h 3242474"/>
              <a:gd name="connsiteX6" fmla="*/ 605860 w 3242474"/>
              <a:gd name="connsiteY6" fmla="*/ 2664663 h 3242474"/>
              <a:gd name="connsiteX7" fmla="*/ 381468 w 3242474"/>
              <a:gd name="connsiteY7" fmla="*/ 3242474 h 3242474"/>
              <a:gd name="connsiteX8" fmla="*/ 0 w 3242474"/>
              <a:gd name="connsiteY8" fmla="*/ 3236864 h 3242474"/>
              <a:gd name="connsiteX9" fmla="*/ 431956 w 3242474"/>
              <a:gd name="connsiteY9" fmla="*/ 2232708 h 3242474"/>
              <a:gd name="connsiteX10" fmla="*/ 1559529 w 3242474"/>
              <a:gd name="connsiteY10" fmla="*/ 1991485 h 3242474"/>
              <a:gd name="connsiteX11" fmla="*/ 1234160 w 3242474"/>
              <a:gd name="connsiteY11" fmla="*/ 959279 h 3242474"/>
              <a:gd name="connsiteX12" fmla="*/ 1049035 w 3242474"/>
              <a:gd name="connsiteY12" fmla="*/ 16828 h 3242474"/>
              <a:gd name="connsiteX0" fmla="*/ 1049035 w 3242474"/>
              <a:gd name="connsiteY0" fmla="*/ 16828 h 3242474"/>
              <a:gd name="connsiteX1" fmla="*/ 1447333 w 3242474"/>
              <a:gd name="connsiteY1" fmla="*/ 0 h 3242474"/>
              <a:gd name="connsiteX2" fmla="*/ 1666116 w 3242474"/>
              <a:gd name="connsiteY2" fmla="*/ 734886 h 3242474"/>
              <a:gd name="connsiteX3" fmla="*/ 2401001 w 3242474"/>
              <a:gd name="connsiteY3" fmla="*/ 560982 h 3242474"/>
              <a:gd name="connsiteX4" fmla="*/ 3242474 w 3242474"/>
              <a:gd name="connsiteY4" fmla="*/ 1828800 h 3242474"/>
              <a:gd name="connsiteX5" fmla="*/ 2294415 w 3242474"/>
              <a:gd name="connsiteY5" fmla="*/ 3107838 h 3242474"/>
              <a:gd name="connsiteX6" fmla="*/ 605860 w 3242474"/>
              <a:gd name="connsiteY6" fmla="*/ 2664663 h 3242474"/>
              <a:gd name="connsiteX7" fmla="*/ 381468 w 3242474"/>
              <a:gd name="connsiteY7" fmla="*/ 3242474 h 3242474"/>
              <a:gd name="connsiteX8" fmla="*/ 0 w 3242474"/>
              <a:gd name="connsiteY8" fmla="*/ 3236864 h 3242474"/>
              <a:gd name="connsiteX9" fmla="*/ 431956 w 3242474"/>
              <a:gd name="connsiteY9" fmla="*/ 2232708 h 3242474"/>
              <a:gd name="connsiteX10" fmla="*/ 1559529 w 3242474"/>
              <a:gd name="connsiteY10" fmla="*/ 1991485 h 3242474"/>
              <a:gd name="connsiteX11" fmla="*/ 1234160 w 3242474"/>
              <a:gd name="connsiteY11" fmla="*/ 959279 h 3242474"/>
              <a:gd name="connsiteX12" fmla="*/ 1049035 w 3242474"/>
              <a:gd name="connsiteY12" fmla="*/ 16828 h 3242474"/>
              <a:gd name="connsiteX0" fmla="*/ 1049035 w 3242474"/>
              <a:gd name="connsiteY0" fmla="*/ 16828 h 3242474"/>
              <a:gd name="connsiteX1" fmla="*/ 1447333 w 3242474"/>
              <a:gd name="connsiteY1" fmla="*/ 0 h 3242474"/>
              <a:gd name="connsiteX2" fmla="*/ 1666116 w 3242474"/>
              <a:gd name="connsiteY2" fmla="*/ 734886 h 3242474"/>
              <a:gd name="connsiteX3" fmla="*/ 2401001 w 3242474"/>
              <a:gd name="connsiteY3" fmla="*/ 560982 h 3242474"/>
              <a:gd name="connsiteX4" fmla="*/ 3242474 w 3242474"/>
              <a:gd name="connsiteY4" fmla="*/ 1828800 h 3242474"/>
              <a:gd name="connsiteX5" fmla="*/ 2294415 w 3242474"/>
              <a:gd name="connsiteY5" fmla="*/ 3107838 h 3242474"/>
              <a:gd name="connsiteX6" fmla="*/ 605860 w 3242474"/>
              <a:gd name="connsiteY6" fmla="*/ 2664663 h 3242474"/>
              <a:gd name="connsiteX7" fmla="*/ 381468 w 3242474"/>
              <a:gd name="connsiteY7" fmla="*/ 3242474 h 3242474"/>
              <a:gd name="connsiteX8" fmla="*/ 0 w 3242474"/>
              <a:gd name="connsiteY8" fmla="*/ 3236864 h 3242474"/>
              <a:gd name="connsiteX9" fmla="*/ 431956 w 3242474"/>
              <a:gd name="connsiteY9" fmla="*/ 2232708 h 3242474"/>
              <a:gd name="connsiteX10" fmla="*/ 1559529 w 3242474"/>
              <a:gd name="connsiteY10" fmla="*/ 1991485 h 3242474"/>
              <a:gd name="connsiteX11" fmla="*/ 1234160 w 3242474"/>
              <a:gd name="connsiteY11" fmla="*/ 959279 h 3242474"/>
              <a:gd name="connsiteX12" fmla="*/ 1049035 w 3242474"/>
              <a:gd name="connsiteY12" fmla="*/ 16828 h 3242474"/>
              <a:gd name="connsiteX0" fmla="*/ 1049035 w 3242474"/>
              <a:gd name="connsiteY0" fmla="*/ 16828 h 3242474"/>
              <a:gd name="connsiteX1" fmla="*/ 1447333 w 3242474"/>
              <a:gd name="connsiteY1" fmla="*/ 0 h 3242474"/>
              <a:gd name="connsiteX2" fmla="*/ 1666116 w 3242474"/>
              <a:gd name="connsiteY2" fmla="*/ 734886 h 3242474"/>
              <a:gd name="connsiteX3" fmla="*/ 2401001 w 3242474"/>
              <a:gd name="connsiteY3" fmla="*/ 560982 h 3242474"/>
              <a:gd name="connsiteX4" fmla="*/ 3242474 w 3242474"/>
              <a:gd name="connsiteY4" fmla="*/ 1828800 h 3242474"/>
              <a:gd name="connsiteX5" fmla="*/ 2300025 w 3242474"/>
              <a:gd name="connsiteY5" fmla="*/ 3046130 h 3242474"/>
              <a:gd name="connsiteX6" fmla="*/ 605860 w 3242474"/>
              <a:gd name="connsiteY6" fmla="*/ 2664663 h 3242474"/>
              <a:gd name="connsiteX7" fmla="*/ 381468 w 3242474"/>
              <a:gd name="connsiteY7" fmla="*/ 3242474 h 3242474"/>
              <a:gd name="connsiteX8" fmla="*/ 0 w 3242474"/>
              <a:gd name="connsiteY8" fmla="*/ 3236864 h 3242474"/>
              <a:gd name="connsiteX9" fmla="*/ 431956 w 3242474"/>
              <a:gd name="connsiteY9" fmla="*/ 2232708 h 3242474"/>
              <a:gd name="connsiteX10" fmla="*/ 1559529 w 3242474"/>
              <a:gd name="connsiteY10" fmla="*/ 1991485 h 3242474"/>
              <a:gd name="connsiteX11" fmla="*/ 1234160 w 3242474"/>
              <a:gd name="connsiteY11" fmla="*/ 959279 h 3242474"/>
              <a:gd name="connsiteX12" fmla="*/ 1049035 w 3242474"/>
              <a:gd name="connsiteY12" fmla="*/ 16828 h 3242474"/>
              <a:gd name="connsiteX0" fmla="*/ 1049035 w 3242474"/>
              <a:gd name="connsiteY0" fmla="*/ 16828 h 3242474"/>
              <a:gd name="connsiteX1" fmla="*/ 1447333 w 3242474"/>
              <a:gd name="connsiteY1" fmla="*/ 0 h 3242474"/>
              <a:gd name="connsiteX2" fmla="*/ 1666116 w 3242474"/>
              <a:gd name="connsiteY2" fmla="*/ 734886 h 3242474"/>
              <a:gd name="connsiteX3" fmla="*/ 2401001 w 3242474"/>
              <a:gd name="connsiteY3" fmla="*/ 560982 h 3242474"/>
              <a:gd name="connsiteX4" fmla="*/ 3242474 w 3242474"/>
              <a:gd name="connsiteY4" fmla="*/ 1828800 h 3242474"/>
              <a:gd name="connsiteX5" fmla="*/ 2300025 w 3242474"/>
              <a:gd name="connsiteY5" fmla="*/ 3046130 h 3242474"/>
              <a:gd name="connsiteX6" fmla="*/ 605860 w 3242474"/>
              <a:gd name="connsiteY6" fmla="*/ 2664663 h 3242474"/>
              <a:gd name="connsiteX7" fmla="*/ 381468 w 3242474"/>
              <a:gd name="connsiteY7" fmla="*/ 3242474 h 3242474"/>
              <a:gd name="connsiteX8" fmla="*/ 0 w 3242474"/>
              <a:gd name="connsiteY8" fmla="*/ 3236864 h 3242474"/>
              <a:gd name="connsiteX9" fmla="*/ 431956 w 3242474"/>
              <a:gd name="connsiteY9" fmla="*/ 2232708 h 3242474"/>
              <a:gd name="connsiteX10" fmla="*/ 1559529 w 3242474"/>
              <a:gd name="connsiteY10" fmla="*/ 1991485 h 3242474"/>
              <a:gd name="connsiteX11" fmla="*/ 1234160 w 3242474"/>
              <a:gd name="connsiteY11" fmla="*/ 959279 h 3242474"/>
              <a:gd name="connsiteX12" fmla="*/ 1049035 w 3242474"/>
              <a:gd name="connsiteY12" fmla="*/ 16828 h 3242474"/>
              <a:gd name="connsiteX0" fmla="*/ 1049035 w 3242474"/>
              <a:gd name="connsiteY0" fmla="*/ 16828 h 3242474"/>
              <a:gd name="connsiteX1" fmla="*/ 1447333 w 3242474"/>
              <a:gd name="connsiteY1" fmla="*/ 0 h 3242474"/>
              <a:gd name="connsiteX2" fmla="*/ 1666116 w 3242474"/>
              <a:gd name="connsiteY2" fmla="*/ 734886 h 3242474"/>
              <a:gd name="connsiteX3" fmla="*/ 2401001 w 3242474"/>
              <a:gd name="connsiteY3" fmla="*/ 560982 h 3242474"/>
              <a:gd name="connsiteX4" fmla="*/ 3242474 w 3242474"/>
              <a:gd name="connsiteY4" fmla="*/ 1828800 h 3242474"/>
              <a:gd name="connsiteX5" fmla="*/ 2300025 w 3242474"/>
              <a:gd name="connsiteY5" fmla="*/ 3046130 h 3242474"/>
              <a:gd name="connsiteX6" fmla="*/ 605860 w 3242474"/>
              <a:gd name="connsiteY6" fmla="*/ 2664663 h 3242474"/>
              <a:gd name="connsiteX7" fmla="*/ 381468 w 3242474"/>
              <a:gd name="connsiteY7" fmla="*/ 3242474 h 3242474"/>
              <a:gd name="connsiteX8" fmla="*/ 0 w 3242474"/>
              <a:gd name="connsiteY8" fmla="*/ 3236864 h 3242474"/>
              <a:gd name="connsiteX9" fmla="*/ 431956 w 3242474"/>
              <a:gd name="connsiteY9" fmla="*/ 2232708 h 3242474"/>
              <a:gd name="connsiteX10" fmla="*/ 1559529 w 3242474"/>
              <a:gd name="connsiteY10" fmla="*/ 1991485 h 3242474"/>
              <a:gd name="connsiteX11" fmla="*/ 1234160 w 3242474"/>
              <a:gd name="connsiteY11" fmla="*/ 959279 h 3242474"/>
              <a:gd name="connsiteX12" fmla="*/ 1049035 w 3242474"/>
              <a:gd name="connsiteY12" fmla="*/ 16828 h 3242474"/>
              <a:gd name="connsiteX0" fmla="*/ 1049035 w 3242474"/>
              <a:gd name="connsiteY0" fmla="*/ 16828 h 3242474"/>
              <a:gd name="connsiteX1" fmla="*/ 1447333 w 3242474"/>
              <a:gd name="connsiteY1" fmla="*/ 0 h 3242474"/>
              <a:gd name="connsiteX2" fmla="*/ 1666116 w 3242474"/>
              <a:gd name="connsiteY2" fmla="*/ 734886 h 3242474"/>
              <a:gd name="connsiteX3" fmla="*/ 2401001 w 3242474"/>
              <a:gd name="connsiteY3" fmla="*/ 560982 h 3242474"/>
              <a:gd name="connsiteX4" fmla="*/ 3242474 w 3242474"/>
              <a:gd name="connsiteY4" fmla="*/ 1828800 h 3242474"/>
              <a:gd name="connsiteX5" fmla="*/ 2300025 w 3242474"/>
              <a:gd name="connsiteY5" fmla="*/ 3046130 h 3242474"/>
              <a:gd name="connsiteX6" fmla="*/ 605860 w 3242474"/>
              <a:gd name="connsiteY6" fmla="*/ 2664663 h 3242474"/>
              <a:gd name="connsiteX7" fmla="*/ 381468 w 3242474"/>
              <a:gd name="connsiteY7" fmla="*/ 3242474 h 3242474"/>
              <a:gd name="connsiteX8" fmla="*/ 0 w 3242474"/>
              <a:gd name="connsiteY8" fmla="*/ 3236864 h 3242474"/>
              <a:gd name="connsiteX9" fmla="*/ 431956 w 3242474"/>
              <a:gd name="connsiteY9" fmla="*/ 2232708 h 3242474"/>
              <a:gd name="connsiteX10" fmla="*/ 1559529 w 3242474"/>
              <a:gd name="connsiteY10" fmla="*/ 1991485 h 3242474"/>
              <a:gd name="connsiteX11" fmla="*/ 1234160 w 3242474"/>
              <a:gd name="connsiteY11" fmla="*/ 959279 h 3242474"/>
              <a:gd name="connsiteX12" fmla="*/ 1049035 w 3242474"/>
              <a:gd name="connsiteY12" fmla="*/ 16828 h 3242474"/>
              <a:gd name="connsiteX0" fmla="*/ 1049035 w 3186376"/>
              <a:gd name="connsiteY0" fmla="*/ 16828 h 3242474"/>
              <a:gd name="connsiteX1" fmla="*/ 1447333 w 3186376"/>
              <a:gd name="connsiteY1" fmla="*/ 0 h 3242474"/>
              <a:gd name="connsiteX2" fmla="*/ 1666116 w 3186376"/>
              <a:gd name="connsiteY2" fmla="*/ 734886 h 3242474"/>
              <a:gd name="connsiteX3" fmla="*/ 2401001 w 3186376"/>
              <a:gd name="connsiteY3" fmla="*/ 560982 h 3242474"/>
              <a:gd name="connsiteX4" fmla="*/ 3186376 w 3186376"/>
              <a:gd name="connsiteY4" fmla="*/ 1828800 h 3242474"/>
              <a:gd name="connsiteX5" fmla="*/ 2300025 w 3186376"/>
              <a:gd name="connsiteY5" fmla="*/ 3046130 h 3242474"/>
              <a:gd name="connsiteX6" fmla="*/ 605860 w 3186376"/>
              <a:gd name="connsiteY6" fmla="*/ 2664663 h 3242474"/>
              <a:gd name="connsiteX7" fmla="*/ 381468 w 3186376"/>
              <a:gd name="connsiteY7" fmla="*/ 3242474 h 3242474"/>
              <a:gd name="connsiteX8" fmla="*/ 0 w 3186376"/>
              <a:gd name="connsiteY8" fmla="*/ 3236864 h 3242474"/>
              <a:gd name="connsiteX9" fmla="*/ 431956 w 3186376"/>
              <a:gd name="connsiteY9" fmla="*/ 2232708 h 3242474"/>
              <a:gd name="connsiteX10" fmla="*/ 1559529 w 3186376"/>
              <a:gd name="connsiteY10" fmla="*/ 1991485 h 3242474"/>
              <a:gd name="connsiteX11" fmla="*/ 1234160 w 3186376"/>
              <a:gd name="connsiteY11" fmla="*/ 959279 h 3242474"/>
              <a:gd name="connsiteX12" fmla="*/ 1049035 w 3186376"/>
              <a:gd name="connsiteY12" fmla="*/ 16828 h 3242474"/>
              <a:gd name="connsiteX0" fmla="*/ 1049035 w 3186376"/>
              <a:gd name="connsiteY0" fmla="*/ 16828 h 3242474"/>
              <a:gd name="connsiteX1" fmla="*/ 1447333 w 3186376"/>
              <a:gd name="connsiteY1" fmla="*/ 0 h 3242474"/>
              <a:gd name="connsiteX2" fmla="*/ 1666116 w 3186376"/>
              <a:gd name="connsiteY2" fmla="*/ 734886 h 3242474"/>
              <a:gd name="connsiteX3" fmla="*/ 2401001 w 3186376"/>
              <a:gd name="connsiteY3" fmla="*/ 560982 h 3242474"/>
              <a:gd name="connsiteX4" fmla="*/ 3186376 w 3186376"/>
              <a:gd name="connsiteY4" fmla="*/ 1828800 h 3242474"/>
              <a:gd name="connsiteX5" fmla="*/ 2300025 w 3186376"/>
              <a:gd name="connsiteY5" fmla="*/ 3046130 h 3242474"/>
              <a:gd name="connsiteX6" fmla="*/ 605860 w 3186376"/>
              <a:gd name="connsiteY6" fmla="*/ 2664663 h 3242474"/>
              <a:gd name="connsiteX7" fmla="*/ 381468 w 3186376"/>
              <a:gd name="connsiteY7" fmla="*/ 3242474 h 3242474"/>
              <a:gd name="connsiteX8" fmla="*/ 0 w 3186376"/>
              <a:gd name="connsiteY8" fmla="*/ 3236864 h 3242474"/>
              <a:gd name="connsiteX9" fmla="*/ 431956 w 3186376"/>
              <a:gd name="connsiteY9" fmla="*/ 2232708 h 3242474"/>
              <a:gd name="connsiteX10" fmla="*/ 1559529 w 3186376"/>
              <a:gd name="connsiteY10" fmla="*/ 1991485 h 3242474"/>
              <a:gd name="connsiteX11" fmla="*/ 1234160 w 3186376"/>
              <a:gd name="connsiteY11" fmla="*/ 959279 h 3242474"/>
              <a:gd name="connsiteX12" fmla="*/ 1049035 w 3186376"/>
              <a:gd name="connsiteY12" fmla="*/ 16828 h 3242474"/>
              <a:gd name="connsiteX0" fmla="*/ 1049035 w 3186376"/>
              <a:gd name="connsiteY0" fmla="*/ 16828 h 3242474"/>
              <a:gd name="connsiteX1" fmla="*/ 1447333 w 3186376"/>
              <a:gd name="connsiteY1" fmla="*/ 0 h 3242474"/>
              <a:gd name="connsiteX2" fmla="*/ 1666116 w 3186376"/>
              <a:gd name="connsiteY2" fmla="*/ 734886 h 3242474"/>
              <a:gd name="connsiteX3" fmla="*/ 2401001 w 3186376"/>
              <a:gd name="connsiteY3" fmla="*/ 560982 h 3242474"/>
              <a:gd name="connsiteX4" fmla="*/ 3186376 w 3186376"/>
              <a:gd name="connsiteY4" fmla="*/ 1828800 h 3242474"/>
              <a:gd name="connsiteX5" fmla="*/ 2300025 w 3186376"/>
              <a:gd name="connsiteY5" fmla="*/ 3046130 h 3242474"/>
              <a:gd name="connsiteX6" fmla="*/ 605860 w 3186376"/>
              <a:gd name="connsiteY6" fmla="*/ 2664663 h 3242474"/>
              <a:gd name="connsiteX7" fmla="*/ 381468 w 3186376"/>
              <a:gd name="connsiteY7" fmla="*/ 3242474 h 3242474"/>
              <a:gd name="connsiteX8" fmla="*/ 0 w 3186376"/>
              <a:gd name="connsiteY8" fmla="*/ 3236864 h 3242474"/>
              <a:gd name="connsiteX9" fmla="*/ 431956 w 3186376"/>
              <a:gd name="connsiteY9" fmla="*/ 2232708 h 3242474"/>
              <a:gd name="connsiteX10" fmla="*/ 1559529 w 3186376"/>
              <a:gd name="connsiteY10" fmla="*/ 1991485 h 3242474"/>
              <a:gd name="connsiteX11" fmla="*/ 1234160 w 3186376"/>
              <a:gd name="connsiteY11" fmla="*/ 959279 h 3242474"/>
              <a:gd name="connsiteX12" fmla="*/ 1049035 w 3186376"/>
              <a:gd name="connsiteY12" fmla="*/ 16828 h 3242474"/>
              <a:gd name="connsiteX0" fmla="*/ 1049035 w 3203206"/>
              <a:gd name="connsiteY0" fmla="*/ 16828 h 3242474"/>
              <a:gd name="connsiteX1" fmla="*/ 1447333 w 3203206"/>
              <a:gd name="connsiteY1" fmla="*/ 0 h 3242474"/>
              <a:gd name="connsiteX2" fmla="*/ 1666116 w 3203206"/>
              <a:gd name="connsiteY2" fmla="*/ 734886 h 3242474"/>
              <a:gd name="connsiteX3" fmla="*/ 2401001 w 3203206"/>
              <a:gd name="connsiteY3" fmla="*/ 560982 h 3242474"/>
              <a:gd name="connsiteX4" fmla="*/ 3203206 w 3203206"/>
              <a:gd name="connsiteY4" fmla="*/ 1823190 h 3242474"/>
              <a:gd name="connsiteX5" fmla="*/ 2300025 w 3203206"/>
              <a:gd name="connsiteY5" fmla="*/ 3046130 h 3242474"/>
              <a:gd name="connsiteX6" fmla="*/ 605860 w 3203206"/>
              <a:gd name="connsiteY6" fmla="*/ 2664663 h 3242474"/>
              <a:gd name="connsiteX7" fmla="*/ 381468 w 3203206"/>
              <a:gd name="connsiteY7" fmla="*/ 3242474 h 3242474"/>
              <a:gd name="connsiteX8" fmla="*/ 0 w 3203206"/>
              <a:gd name="connsiteY8" fmla="*/ 3236864 h 3242474"/>
              <a:gd name="connsiteX9" fmla="*/ 431956 w 3203206"/>
              <a:gd name="connsiteY9" fmla="*/ 2232708 h 3242474"/>
              <a:gd name="connsiteX10" fmla="*/ 1559529 w 3203206"/>
              <a:gd name="connsiteY10" fmla="*/ 1991485 h 3242474"/>
              <a:gd name="connsiteX11" fmla="*/ 1234160 w 3203206"/>
              <a:gd name="connsiteY11" fmla="*/ 959279 h 3242474"/>
              <a:gd name="connsiteX12" fmla="*/ 1049035 w 3203206"/>
              <a:gd name="connsiteY12" fmla="*/ 16828 h 3242474"/>
              <a:gd name="connsiteX0" fmla="*/ 1049035 w 3203206"/>
              <a:gd name="connsiteY0" fmla="*/ 16828 h 3242474"/>
              <a:gd name="connsiteX1" fmla="*/ 1447333 w 3203206"/>
              <a:gd name="connsiteY1" fmla="*/ 0 h 3242474"/>
              <a:gd name="connsiteX2" fmla="*/ 1666116 w 3203206"/>
              <a:gd name="connsiteY2" fmla="*/ 734886 h 3242474"/>
              <a:gd name="connsiteX3" fmla="*/ 2401001 w 3203206"/>
              <a:gd name="connsiteY3" fmla="*/ 560982 h 3242474"/>
              <a:gd name="connsiteX4" fmla="*/ 3203206 w 3203206"/>
              <a:gd name="connsiteY4" fmla="*/ 1823190 h 3242474"/>
              <a:gd name="connsiteX5" fmla="*/ 2300025 w 3203206"/>
              <a:gd name="connsiteY5" fmla="*/ 3046130 h 3242474"/>
              <a:gd name="connsiteX6" fmla="*/ 605860 w 3203206"/>
              <a:gd name="connsiteY6" fmla="*/ 2664663 h 3242474"/>
              <a:gd name="connsiteX7" fmla="*/ 381468 w 3203206"/>
              <a:gd name="connsiteY7" fmla="*/ 3242474 h 3242474"/>
              <a:gd name="connsiteX8" fmla="*/ 0 w 3203206"/>
              <a:gd name="connsiteY8" fmla="*/ 3236864 h 3242474"/>
              <a:gd name="connsiteX9" fmla="*/ 431956 w 3203206"/>
              <a:gd name="connsiteY9" fmla="*/ 2232708 h 3242474"/>
              <a:gd name="connsiteX10" fmla="*/ 1559529 w 3203206"/>
              <a:gd name="connsiteY10" fmla="*/ 1991485 h 3242474"/>
              <a:gd name="connsiteX11" fmla="*/ 1234160 w 3203206"/>
              <a:gd name="connsiteY11" fmla="*/ 959279 h 3242474"/>
              <a:gd name="connsiteX12" fmla="*/ 1049035 w 3203206"/>
              <a:gd name="connsiteY12" fmla="*/ 16828 h 3242474"/>
              <a:gd name="connsiteX0" fmla="*/ 1049035 w 3203206"/>
              <a:gd name="connsiteY0" fmla="*/ 16828 h 3242474"/>
              <a:gd name="connsiteX1" fmla="*/ 1447333 w 3203206"/>
              <a:gd name="connsiteY1" fmla="*/ 0 h 3242474"/>
              <a:gd name="connsiteX2" fmla="*/ 1666116 w 3203206"/>
              <a:gd name="connsiteY2" fmla="*/ 734886 h 3242474"/>
              <a:gd name="connsiteX3" fmla="*/ 2401001 w 3203206"/>
              <a:gd name="connsiteY3" fmla="*/ 560982 h 3242474"/>
              <a:gd name="connsiteX4" fmla="*/ 3203206 w 3203206"/>
              <a:gd name="connsiteY4" fmla="*/ 1823190 h 3242474"/>
              <a:gd name="connsiteX5" fmla="*/ 2300025 w 3203206"/>
              <a:gd name="connsiteY5" fmla="*/ 3046130 h 3242474"/>
              <a:gd name="connsiteX6" fmla="*/ 605860 w 3203206"/>
              <a:gd name="connsiteY6" fmla="*/ 2664663 h 3242474"/>
              <a:gd name="connsiteX7" fmla="*/ 381468 w 3203206"/>
              <a:gd name="connsiteY7" fmla="*/ 3242474 h 3242474"/>
              <a:gd name="connsiteX8" fmla="*/ 0 w 3203206"/>
              <a:gd name="connsiteY8" fmla="*/ 3236864 h 3242474"/>
              <a:gd name="connsiteX9" fmla="*/ 431956 w 3203206"/>
              <a:gd name="connsiteY9" fmla="*/ 2232708 h 3242474"/>
              <a:gd name="connsiteX10" fmla="*/ 1559529 w 3203206"/>
              <a:gd name="connsiteY10" fmla="*/ 1991485 h 3242474"/>
              <a:gd name="connsiteX11" fmla="*/ 1234160 w 3203206"/>
              <a:gd name="connsiteY11" fmla="*/ 959279 h 3242474"/>
              <a:gd name="connsiteX12" fmla="*/ 1049035 w 3203206"/>
              <a:gd name="connsiteY12" fmla="*/ 16828 h 3242474"/>
              <a:gd name="connsiteX0" fmla="*/ 1049035 w 3175157"/>
              <a:gd name="connsiteY0" fmla="*/ 16828 h 3242474"/>
              <a:gd name="connsiteX1" fmla="*/ 1447333 w 3175157"/>
              <a:gd name="connsiteY1" fmla="*/ 0 h 3242474"/>
              <a:gd name="connsiteX2" fmla="*/ 1666116 w 3175157"/>
              <a:gd name="connsiteY2" fmla="*/ 734886 h 3242474"/>
              <a:gd name="connsiteX3" fmla="*/ 2401001 w 3175157"/>
              <a:gd name="connsiteY3" fmla="*/ 560982 h 3242474"/>
              <a:gd name="connsiteX4" fmla="*/ 3175157 w 3175157"/>
              <a:gd name="connsiteY4" fmla="*/ 1834409 h 3242474"/>
              <a:gd name="connsiteX5" fmla="*/ 2300025 w 3175157"/>
              <a:gd name="connsiteY5" fmla="*/ 3046130 h 3242474"/>
              <a:gd name="connsiteX6" fmla="*/ 605860 w 3175157"/>
              <a:gd name="connsiteY6" fmla="*/ 2664663 h 3242474"/>
              <a:gd name="connsiteX7" fmla="*/ 381468 w 3175157"/>
              <a:gd name="connsiteY7" fmla="*/ 3242474 h 3242474"/>
              <a:gd name="connsiteX8" fmla="*/ 0 w 3175157"/>
              <a:gd name="connsiteY8" fmla="*/ 3236864 h 3242474"/>
              <a:gd name="connsiteX9" fmla="*/ 431956 w 3175157"/>
              <a:gd name="connsiteY9" fmla="*/ 2232708 h 3242474"/>
              <a:gd name="connsiteX10" fmla="*/ 1559529 w 3175157"/>
              <a:gd name="connsiteY10" fmla="*/ 1991485 h 3242474"/>
              <a:gd name="connsiteX11" fmla="*/ 1234160 w 3175157"/>
              <a:gd name="connsiteY11" fmla="*/ 959279 h 3242474"/>
              <a:gd name="connsiteX12" fmla="*/ 1049035 w 3175157"/>
              <a:gd name="connsiteY12" fmla="*/ 16828 h 3242474"/>
              <a:gd name="connsiteX0" fmla="*/ 1049035 w 3175157"/>
              <a:gd name="connsiteY0" fmla="*/ 16828 h 3242474"/>
              <a:gd name="connsiteX1" fmla="*/ 1447333 w 3175157"/>
              <a:gd name="connsiteY1" fmla="*/ 0 h 3242474"/>
              <a:gd name="connsiteX2" fmla="*/ 1666116 w 3175157"/>
              <a:gd name="connsiteY2" fmla="*/ 734886 h 3242474"/>
              <a:gd name="connsiteX3" fmla="*/ 2401001 w 3175157"/>
              <a:gd name="connsiteY3" fmla="*/ 560982 h 3242474"/>
              <a:gd name="connsiteX4" fmla="*/ 3175157 w 3175157"/>
              <a:gd name="connsiteY4" fmla="*/ 1834409 h 3242474"/>
              <a:gd name="connsiteX5" fmla="*/ 2300025 w 3175157"/>
              <a:gd name="connsiteY5" fmla="*/ 3046130 h 3242474"/>
              <a:gd name="connsiteX6" fmla="*/ 605860 w 3175157"/>
              <a:gd name="connsiteY6" fmla="*/ 2664663 h 3242474"/>
              <a:gd name="connsiteX7" fmla="*/ 381468 w 3175157"/>
              <a:gd name="connsiteY7" fmla="*/ 3242474 h 3242474"/>
              <a:gd name="connsiteX8" fmla="*/ 0 w 3175157"/>
              <a:gd name="connsiteY8" fmla="*/ 3236864 h 3242474"/>
              <a:gd name="connsiteX9" fmla="*/ 431956 w 3175157"/>
              <a:gd name="connsiteY9" fmla="*/ 2232708 h 3242474"/>
              <a:gd name="connsiteX10" fmla="*/ 1559529 w 3175157"/>
              <a:gd name="connsiteY10" fmla="*/ 1991485 h 3242474"/>
              <a:gd name="connsiteX11" fmla="*/ 1234160 w 3175157"/>
              <a:gd name="connsiteY11" fmla="*/ 959279 h 3242474"/>
              <a:gd name="connsiteX12" fmla="*/ 1049035 w 3175157"/>
              <a:gd name="connsiteY12" fmla="*/ 16828 h 3242474"/>
              <a:gd name="connsiteX0" fmla="*/ 1049035 w 3175157"/>
              <a:gd name="connsiteY0" fmla="*/ 16828 h 3242474"/>
              <a:gd name="connsiteX1" fmla="*/ 1447333 w 3175157"/>
              <a:gd name="connsiteY1" fmla="*/ 0 h 3242474"/>
              <a:gd name="connsiteX2" fmla="*/ 1666116 w 3175157"/>
              <a:gd name="connsiteY2" fmla="*/ 734886 h 3242474"/>
              <a:gd name="connsiteX3" fmla="*/ 2401001 w 3175157"/>
              <a:gd name="connsiteY3" fmla="*/ 560982 h 3242474"/>
              <a:gd name="connsiteX4" fmla="*/ 3175157 w 3175157"/>
              <a:gd name="connsiteY4" fmla="*/ 1834409 h 3242474"/>
              <a:gd name="connsiteX5" fmla="*/ 2300025 w 3175157"/>
              <a:gd name="connsiteY5" fmla="*/ 3046130 h 3242474"/>
              <a:gd name="connsiteX6" fmla="*/ 605860 w 3175157"/>
              <a:gd name="connsiteY6" fmla="*/ 2664663 h 3242474"/>
              <a:gd name="connsiteX7" fmla="*/ 381468 w 3175157"/>
              <a:gd name="connsiteY7" fmla="*/ 3242474 h 3242474"/>
              <a:gd name="connsiteX8" fmla="*/ 0 w 3175157"/>
              <a:gd name="connsiteY8" fmla="*/ 3236864 h 3242474"/>
              <a:gd name="connsiteX9" fmla="*/ 431956 w 3175157"/>
              <a:gd name="connsiteY9" fmla="*/ 2232708 h 3242474"/>
              <a:gd name="connsiteX10" fmla="*/ 1559529 w 3175157"/>
              <a:gd name="connsiteY10" fmla="*/ 1991485 h 3242474"/>
              <a:gd name="connsiteX11" fmla="*/ 1234160 w 3175157"/>
              <a:gd name="connsiteY11" fmla="*/ 959279 h 3242474"/>
              <a:gd name="connsiteX12" fmla="*/ 1049035 w 3175157"/>
              <a:gd name="connsiteY12" fmla="*/ 16828 h 3242474"/>
              <a:gd name="connsiteX0" fmla="*/ 1049035 w 3175157"/>
              <a:gd name="connsiteY0" fmla="*/ 16828 h 3242474"/>
              <a:gd name="connsiteX1" fmla="*/ 1447333 w 3175157"/>
              <a:gd name="connsiteY1" fmla="*/ 0 h 3242474"/>
              <a:gd name="connsiteX2" fmla="*/ 1666116 w 3175157"/>
              <a:gd name="connsiteY2" fmla="*/ 734886 h 3242474"/>
              <a:gd name="connsiteX3" fmla="*/ 2401001 w 3175157"/>
              <a:gd name="connsiteY3" fmla="*/ 560982 h 3242474"/>
              <a:gd name="connsiteX4" fmla="*/ 3175157 w 3175157"/>
              <a:gd name="connsiteY4" fmla="*/ 1834409 h 3242474"/>
              <a:gd name="connsiteX5" fmla="*/ 2300025 w 3175157"/>
              <a:gd name="connsiteY5" fmla="*/ 3046130 h 3242474"/>
              <a:gd name="connsiteX6" fmla="*/ 605860 w 3175157"/>
              <a:gd name="connsiteY6" fmla="*/ 2664663 h 3242474"/>
              <a:gd name="connsiteX7" fmla="*/ 381468 w 3175157"/>
              <a:gd name="connsiteY7" fmla="*/ 3242474 h 3242474"/>
              <a:gd name="connsiteX8" fmla="*/ 0 w 3175157"/>
              <a:gd name="connsiteY8" fmla="*/ 3236864 h 3242474"/>
              <a:gd name="connsiteX9" fmla="*/ 431956 w 3175157"/>
              <a:gd name="connsiteY9" fmla="*/ 2232708 h 3242474"/>
              <a:gd name="connsiteX10" fmla="*/ 1559529 w 3175157"/>
              <a:gd name="connsiteY10" fmla="*/ 1991485 h 3242474"/>
              <a:gd name="connsiteX11" fmla="*/ 1234160 w 3175157"/>
              <a:gd name="connsiteY11" fmla="*/ 959279 h 3242474"/>
              <a:gd name="connsiteX12" fmla="*/ 1049035 w 3175157"/>
              <a:gd name="connsiteY12" fmla="*/ 16828 h 3242474"/>
              <a:gd name="connsiteX0" fmla="*/ 1049035 w 3175157"/>
              <a:gd name="connsiteY0" fmla="*/ 16828 h 3242474"/>
              <a:gd name="connsiteX1" fmla="*/ 1447333 w 3175157"/>
              <a:gd name="connsiteY1" fmla="*/ 0 h 3242474"/>
              <a:gd name="connsiteX2" fmla="*/ 1666116 w 3175157"/>
              <a:gd name="connsiteY2" fmla="*/ 734886 h 3242474"/>
              <a:gd name="connsiteX3" fmla="*/ 2401001 w 3175157"/>
              <a:gd name="connsiteY3" fmla="*/ 560982 h 3242474"/>
              <a:gd name="connsiteX4" fmla="*/ 3175157 w 3175157"/>
              <a:gd name="connsiteY4" fmla="*/ 1834409 h 3242474"/>
              <a:gd name="connsiteX5" fmla="*/ 2300025 w 3175157"/>
              <a:gd name="connsiteY5" fmla="*/ 3046130 h 3242474"/>
              <a:gd name="connsiteX6" fmla="*/ 605860 w 3175157"/>
              <a:gd name="connsiteY6" fmla="*/ 2664663 h 3242474"/>
              <a:gd name="connsiteX7" fmla="*/ 381468 w 3175157"/>
              <a:gd name="connsiteY7" fmla="*/ 3242474 h 3242474"/>
              <a:gd name="connsiteX8" fmla="*/ 0 w 3175157"/>
              <a:gd name="connsiteY8" fmla="*/ 3236864 h 3242474"/>
              <a:gd name="connsiteX9" fmla="*/ 431956 w 3175157"/>
              <a:gd name="connsiteY9" fmla="*/ 2232708 h 3242474"/>
              <a:gd name="connsiteX10" fmla="*/ 1559529 w 3175157"/>
              <a:gd name="connsiteY10" fmla="*/ 1991485 h 3242474"/>
              <a:gd name="connsiteX11" fmla="*/ 1234160 w 3175157"/>
              <a:gd name="connsiteY11" fmla="*/ 959279 h 3242474"/>
              <a:gd name="connsiteX12" fmla="*/ 1049035 w 3175157"/>
              <a:gd name="connsiteY12" fmla="*/ 16828 h 3242474"/>
              <a:gd name="connsiteX0" fmla="*/ 1049035 w 3175157"/>
              <a:gd name="connsiteY0" fmla="*/ 16828 h 3242474"/>
              <a:gd name="connsiteX1" fmla="*/ 1447333 w 3175157"/>
              <a:gd name="connsiteY1" fmla="*/ 0 h 3242474"/>
              <a:gd name="connsiteX2" fmla="*/ 1666116 w 3175157"/>
              <a:gd name="connsiteY2" fmla="*/ 734886 h 3242474"/>
              <a:gd name="connsiteX3" fmla="*/ 2401001 w 3175157"/>
              <a:gd name="connsiteY3" fmla="*/ 560982 h 3242474"/>
              <a:gd name="connsiteX4" fmla="*/ 3175157 w 3175157"/>
              <a:gd name="connsiteY4" fmla="*/ 1834409 h 3242474"/>
              <a:gd name="connsiteX5" fmla="*/ 2300025 w 3175157"/>
              <a:gd name="connsiteY5" fmla="*/ 3046130 h 3242474"/>
              <a:gd name="connsiteX6" fmla="*/ 605860 w 3175157"/>
              <a:gd name="connsiteY6" fmla="*/ 2664663 h 3242474"/>
              <a:gd name="connsiteX7" fmla="*/ 381468 w 3175157"/>
              <a:gd name="connsiteY7" fmla="*/ 3242474 h 3242474"/>
              <a:gd name="connsiteX8" fmla="*/ 0 w 3175157"/>
              <a:gd name="connsiteY8" fmla="*/ 3236864 h 3242474"/>
              <a:gd name="connsiteX9" fmla="*/ 431956 w 3175157"/>
              <a:gd name="connsiteY9" fmla="*/ 2232708 h 3242474"/>
              <a:gd name="connsiteX10" fmla="*/ 1559529 w 3175157"/>
              <a:gd name="connsiteY10" fmla="*/ 1991485 h 3242474"/>
              <a:gd name="connsiteX11" fmla="*/ 1234160 w 3175157"/>
              <a:gd name="connsiteY11" fmla="*/ 959279 h 3242474"/>
              <a:gd name="connsiteX12" fmla="*/ 1049035 w 3175157"/>
              <a:gd name="connsiteY12" fmla="*/ 16828 h 3242474"/>
              <a:gd name="connsiteX0" fmla="*/ 1049035 w 3175157"/>
              <a:gd name="connsiteY0" fmla="*/ 16828 h 3242474"/>
              <a:gd name="connsiteX1" fmla="*/ 1447333 w 3175157"/>
              <a:gd name="connsiteY1" fmla="*/ 0 h 3242474"/>
              <a:gd name="connsiteX2" fmla="*/ 1666116 w 3175157"/>
              <a:gd name="connsiteY2" fmla="*/ 734886 h 3242474"/>
              <a:gd name="connsiteX3" fmla="*/ 2401001 w 3175157"/>
              <a:gd name="connsiteY3" fmla="*/ 560982 h 3242474"/>
              <a:gd name="connsiteX4" fmla="*/ 3175157 w 3175157"/>
              <a:gd name="connsiteY4" fmla="*/ 1834409 h 3242474"/>
              <a:gd name="connsiteX5" fmla="*/ 2300025 w 3175157"/>
              <a:gd name="connsiteY5" fmla="*/ 3046130 h 3242474"/>
              <a:gd name="connsiteX6" fmla="*/ 605860 w 3175157"/>
              <a:gd name="connsiteY6" fmla="*/ 2664663 h 3242474"/>
              <a:gd name="connsiteX7" fmla="*/ 381468 w 3175157"/>
              <a:gd name="connsiteY7" fmla="*/ 3242474 h 3242474"/>
              <a:gd name="connsiteX8" fmla="*/ 0 w 3175157"/>
              <a:gd name="connsiteY8" fmla="*/ 3236864 h 3242474"/>
              <a:gd name="connsiteX9" fmla="*/ 431956 w 3175157"/>
              <a:gd name="connsiteY9" fmla="*/ 2232708 h 3242474"/>
              <a:gd name="connsiteX10" fmla="*/ 1559529 w 3175157"/>
              <a:gd name="connsiteY10" fmla="*/ 1991485 h 3242474"/>
              <a:gd name="connsiteX11" fmla="*/ 1234160 w 3175157"/>
              <a:gd name="connsiteY11" fmla="*/ 959279 h 3242474"/>
              <a:gd name="connsiteX12" fmla="*/ 1049035 w 3175157"/>
              <a:gd name="connsiteY12" fmla="*/ 16828 h 3242474"/>
              <a:gd name="connsiteX0" fmla="*/ 1049035 w 3175157"/>
              <a:gd name="connsiteY0" fmla="*/ 16828 h 3242474"/>
              <a:gd name="connsiteX1" fmla="*/ 1447333 w 3175157"/>
              <a:gd name="connsiteY1" fmla="*/ 0 h 3242474"/>
              <a:gd name="connsiteX2" fmla="*/ 1666116 w 3175157"/>
              <a:gd name="connsiteY2" fmla="*/ 734886 h 3242474"/>
              <a:gd name="connsiteX3" fmla="*/ 2401001 w 3175157"/>
              <a:gd name="connsiteY3" fmla="*/ 560982 h 3242474"/>
              <a:gd name="connsiteX4" fmla="*/ 3175157 w 3175157"/>
              <a:gd name="connsiteY4" fmla="*/ 1834409 h 3242474"/>
              <a:gd name="connsiteX5" fmla="*/ 2300025 w 3175157"/>
              <a:gd name="connsiteY5" fmla="*/ 3046130 h 3242474"/>
              <a:gd name="connsiteX6" fmla="*/ 605860 w 3175157"/>
              <a:gd name="connsiteY6" fmla="*/ 2664663 h 3242474"/>
              <a:gd name="connsiteX7" fmla="*/ 381468 w 3175157"/>
              <a:gd name="connsiteY7" fmla="*/ 3242474 h 3242474"/>
              <a:gd name="connsiteX8" fmla="*/ 0 w 3175157"/>
              <a:gd name="connsiteY8" fmla="*/ 3236864 h 3242474"/>
              <a:gd name="connsiteX9" fmla="*/ 431956 w 3175157"/>
              <a:gd name="connsiteY9" fmla="*/ 2232708 h 3242474"/>
              <a:gd name="connsiteX10" fmla="*/ 1559529 w 3175157"/>
              <a:gd name="connsiteY10" fmla="*/ 1991485 h 3242474"/>
              <a:gd name="connsiteX11" fmla="*/ 1234160 w 3175157"/>
              <a:gd name="connsiteY11" fmla="*/ 959279 h 3242474"/>
              <a:gd name="connsiteX12" fmla="*/ 1049035 w 3175157"/>
              <a:gd name="connsiteY12" fmla="*/ 16828 h 3242474"/>
              <a:gd name="connsiteX0" fmla="*/ 1049035 w 3175157"/>
              <a:gd name="connsiteY0" fmla="*/ 16828 h 3242474"/>
              <a:gd name="connsiteX1" fmla="*/ 1447333 w 3175157"/>
              <a:gd name="connsiteY1" fmla="*/ 0 h 3242474"/>
              <a:gd name="connsiteX2" fmla="*/ 1666116 w 3175157"/>
              <a:gd name="connsiteY2" fmla="*/ 734886 h 3242474"/>
              <a:gd name="connsiteX3" fmla="*/ 2401001 w 3175157"/>
              <a:gd name="connsiteY3" fmla="*/ 560982 h 3242474"/>
              <a:gd name="connsiteX4" fmla="*/ 3175157 w 3175157"/>
              <a:gd name="connsiteY4" fmla="*/ 1834409 h 3242474"/>
              <a:gd name="connsiteX5" fmla="*/ 2300025 w 3175157"/>
              <a:gd name="connsiteY5" fmla="*/ 3046130 h 3242474"/>
              <a:gd name="connsiteX6" fmla="*/ 605860 w 3175157"/>
              <a:gd name="connsiteY6" fmla="*/ 2664663 h 3242474"/>
              <a:gd name="connsiteX7" fmla="*/ 381468 w 3175157"/>
              <a:gd name="connsiteY7" fmla="*/ 3242474 h 3242474"/>
              <a:gd name="connsiteX8" fmla="*/ 0 w 3175157"/>
              <a:gd name="connsiteY8" fmla="*/ 3236864 h 3242474"/>
              <a:gd name="connsiteX9" fmla="*/ 431956 w 3175157"/>
              <a:gd name="connsiteY9" fmla="*/ 2232708 h 3242474"/>
              <a:gd name="connsiteX10" fmla="*/ 1559529 w 3175157"/>
              <a:gd name="connsiteY10" fmla="*/ 1991485 h 3242474"/>
              <a:gd name="connsiteX11" fmla="*/ 1234160 w 3175157"/>
              <a:gd name="connsiteY11" fmla="*/ 959279 h 3242474"/>
              <a:gd name="connsiteX12" fmla="*/ 1049035 w 3175157"/>
              <a:gd name="connsiteY12" fmla="*/ 16828 h 3242474"/>
              <a:gd name="connsiteX0" fmla="*/ 1049035 w 3175157"/>
              <a:gd name="connsiteY0" fmla="*/ 16828 h 3242474"/>
              <a:gd name="connsiteX1" fmla="*/ 1447333 w 3175157"/>
              <a:gd name="connsiteY1" fmla="*/ 0 h 3242474"/>
              <a:gd name="connsiteX2" fmla="*/ 1666116 w 3175157"/>
              <a:gd name="connsiteY2" fmla="*/ 734886 h 3242474"/>
              <a:gd name="connsiteX3" fmla="*/ 2401001 w 3175157"/>
              <a:gd name="connsiteY3" fmla="*/ 560982 h 3242474"/>
              <a:gd name="connsiteX4" fmla="*/ 3175157 w 3175157"/>
              <a:gd name="connsiteY4" fmla="*/ 1834409 h 3242474"/>
              <a:gd name="connsiteX5" fmla="*/ 2300025 w 3175157"/>
              <a:gd name="connsiteY5" fmla="*/ 3046130 h 3242474"/>
              <a:gd name="connsiteX6" fmla="*/ 605860 w 3175157"/>
              <a:gd name="connsiteY6" fmla="*/ 2664663 h 3242474"/>
              <a:gd name="connsiteX7" fmla="*/ 381468 w 3175157"/>
              <a:gd name="connsiteY7" fmla="*/ 3242474 h 3242474"/>
              <a:gd name="connsiteX8" fmla="*/ 0 w 3175157"/>
              <a:gd name="connsiteY8" fmla="*/ 3236864 h 3242474"/>
              <a:gd name="connsiteX9" fmla="*/ 431956 w 3175157"/>
              <a:gd name="connsiteY9" fmla="*/ 2232708 h 3242474"/>
              <a:gd name="connsiteX10" fmla="*/ 1559529 w 3175157"/>
              <a:gd name="connsiteY10" fmla="*/ 1991485 h 3242474"/>
              <a:gd name="connsiteX11" fmla="*/ 1234160 w 3175157"/>
              <a:gd name="connsiteY11" fmla="*/ 959279 h 3242474"/>
              <a:gd name="connsiteX12" fmla="*/ 1049035 w 3175157"/>
              <a:gd name="connsiteY12" fmla="*/ 16828 h 3242474"/>
              <a:gd name="connsiteX0" fmla="*/ 1049035 w 3175157"/>
              <a:gd name="connsiteY0" fmla="*/ 16828 h 3242474"/>
              <a:gd name="connsiteX1" fmla="*/ 1447333 w 3175157"/>
              <a:gd name="connsiteY1" fmla="*/ 0 h 3242474"/>
              <a:gd name="connsiteX2" fmla="*/ 1666116 w 3175157"/>
              <a:gd name="connsiteY2" fmla="*/ 734886 h 3242474"/>
              <a:gd name="connsiteX3" fmla="*/ 2401001 w 3175157"/>
              <a:gd name="connsiteY3" fmla="*/ 560982 h 3242474"/>
              <a:gd name="connsiteX4" fmla="*/ 3175157 w 3175157"/>
              <a:gd name="connsiteY4" fmla="*/ 1834409 h 3242474"/>
              <a:gd name="connsiteX5" fmla="*/ 2300025 w 3175157"/>
              <a:gd name="connsiteY5" fmla="*/ 3046130 h 3242474"/>
              <a:gd name="connsiteX6" fmla="*/ 605860 w 3175157"/>
              <a:gd name="connsiteY6" fmla="*/ 2664663 h 3242474"/>
              <a:gd name="connsiteX7" fmla="*/ 381468 w 3175157"/>
              <a:gd name="connsiteY7" fmla="*/ 3242474 h 3242474"/>
              <a:gd name="connsiteX8" fmla="*/ 0 w 3175157"/>
              <a:gd name="connsiteY8" fmla="*/ 3236864 h 3242474"/>
              <a:gd name="connsiteX9" fmla="*/ 431956 w 3175157"/>
              <a:gd name="connsiteY9" fmla="*/ 2232708 h 3242474"/>
              <a:gd name="connsiteX10" fmla="*/ 1559529 w 3175157"/>
              <a:gd name="connsiteY10" fmla="*/ 1991485 h 3242474"/>
              <a:gd name="connsiteX11" fmla="*/ 1234160 w 3175157"/>
              <a:gd name="connsiteY11" fmla="*/ 959279 h 3242474"/>
              <a:gd name="connsiteX12" fmla="*/ 1049035 w 3175157"/>
              <a:gd name="connsiteY12" fmla="*/ 16828 h 3242474"/>
              <a:gd name="connsiteX0" fmla="*/ 1049035 w 3175157"/>
              <a:gd name="connsiteY0" fmla="*/ 16828 h 3242474"/>
              <a:gd name="connsiteX1" fmla="*/ 1447333 w 3175157"/>
              <a:gd name="connsiteY1" fmla="*/ 0 h 3242474"/>
              <a:gd name="connsiteX2" fmla="*/ 1666116 w 3175157"/>
              <a:gd name="connsiteY2" fmla="*/ 734886 h 3242474"/>
              <a:gd name="connsiteX3" fmla="*/ 2401001 w 3175157"/>
              <a:gd name="connsiteY3" fmla="*/ 560982 h 3242474"/>
              <a:gd name="connsiteX4" fmla="*/ 3175157 w 3175157"/>
              <a:gd name="connsiteY4" fmla="*/ 1834409 h 3242474"/>
              <a:gd name="connsiteX5" fmla="*/ 2300025 w 3175157"/>
              <a:gd name="connsiteY5" fmla="*/ 3046130 h 3242474"/>
              <a:gd name="connsiteX6" fmla="*/ 605860 w 3175157"/>
              <a:gd name="connsiteY6" fmla="*/ 2664663 h 3242474"/>
              <a:gd name="connsiteX7" fmla="*/ 381468 w 3175157"/>
              <a:gd name="connsiteY7" fmla="*/ 3242474 h 3242474"/>
              <a:gd name="connsiteX8" fmla="*/ 0 w 3175157"/>
              <a:gd name="connsiteY8" fmla="*/ 3236864 h 3242474"/>
              <a:gd name="connsiteX9" fmla="*/ 516103 w 3175157"/>
              <a:gd name="connsiteY9" fmla="*/ 2249538 h 3242474"/>
              <a:gd name="connsiteX10" fmla="*/ 1559529 w 3175157"/>
              <a:gd name="connsiteY10" fmla="*/ 1991485 h 3242474"/>
              <a:gd name="connsiteX11" fmla="*/ 1234160 w 3175157"/>
              <a:gd name="connsiteY11" fmla="*/ 959279 h 3242474"/>
              <a:gd name="connsiteX12" fmla="*/ 1049035 w 3175157"/>
              <a:gd name="connsiteY12" fmla="*/ 16828 h 3242474"/>
              <a:gd name="connsiteX0" fmla="*/ 1049035 w 3175157"/>
              <a:gd name="connsiteY0" fmla="*/ 16828 h 3242474"/>
              <a:gd name="connsiteX1" fmla="*/ 1447333 w 3175157"/>
              <a:gd name="connsiteY1" fmla="*/ 0 h 3242474"/>
              <a:gd name="connsiteX2" fmla="*/ 1666116 w 3175157"/>
              <a:gd name="connsiteY2" fmla="*/ 734886 h 3242474"/>
              <a:gd name="connsiteX3" fmla="*/ 2401001 w 3175157"/>
              <a:gd name="connsiteY3" fmla="*/ 560982 h 3242474"/>
              <a:gd name="connsiteX4" fmla="*/ 3175157 w 3175157"/>
              <a:gd name="connsiteY4" fmla="*/ 1834409 h 3242474"/>
              <a:gd name="connsiteX5" fmla="*/ 2300025 w 3175157"/>
              <a:gd name="connsiteY5" fmla="*/ 3046130 h 3242474"/>
              <a:gd name="connsiteX6" fmla="*/ 605860 w 3175157"/>
              <a:gd name="connsiteY6" fmla="*/ 2664663 h 3242474"/>
              <a:gd name="connsiteX7" fmla="*/ 381468 w 3175157"/>
              <a:gd name="connsiteY7" fmla="*/ 3242474 h 3242474"/>
              <a:gd name="connsiteX8" fmla="*/ 0 w 3175157"/>
              <a:gd name="connsiteY8" fmla="*/ 3236864 h 3242474"/>
              <a:gd name="connsiteX9" fmla="*/ 516103 w 3175157"/>
              <a:gd name="connsiteY9" fmla="*/ 2249538 h 3242474"/>
              <a:gd name="connsiteX10" fmla="*/ 1559529 w 3175157"/>
              <a:gd name="connsiteY10" fmla="*/ 1991485 h 3242474"/>
              <a:gd name="connsiteX11" fmla="*/ 1234160 w 3175157"/>
              <a:gd name="connsiteY11" fmla="*/ 959279 h 3242474"/>
              <a:gd name="connsiteX12" fmla="*/ 1049035 w 3175157"/>
              <a:gd name="connsiteY12" fmla="*/ 16828 h 3242474"/>
              <a:gd name="connsiteX0" fmla="*/ 1049035 w 3175157"/>
              <a:gd name="connsiteY0" fmla="*/ 16828 h 3242474"/>
              <a:gd name="connsiteX1" fmla="*/ 1447333 w 3175157"/>
              <a:gd name="connsiteY1" fmla="*/ 0 h 3242474"/>
              <a:gd name="connsiteX2" fmla="*/ 1666116 w 3175157"/>
              <a:gd name="connsiteY2" fmla="*/ 734886 h 3242474"/>
              <a:gd name="connsiteX3" fmla="*/ 2401001 w 3175157"/>
              <a:gd name="connsiteY3" fmla="*/ 560982 h 3242474"/>
              <a:gd name="connsiteX4" fmla="*/ 3175157 w 3175157"/>
              <a:gd name="connsiteY4" fmla="*/ 1834409 h 3242474"/>
              <a:gd name="connsiteX5" fmla="*/ 2300025 w 3175157"/>
              <a:gd name="connsiteY5" fmla="*/ 3046130 h 3242474"/>
              <a:gd name="connsiteX6" fmla="*/ 605860 w 3175157"/>
              <a:gd name="connsiteY6" fmla="*/ 2664663 h 3242474"/>
              <a:gd name="connsiteX7" fmla="*/ 381468 w 3175157"/>
              <a:gd name="connsiteY7" fmla="*/ 3242474 h 3242474"/>
              <a:gd name="connsiteX8" fmla="*/ 0 w 3175157"/>
              <a:gd name="connsiteY8" fmla="*/ 3236864 h 3242474"/>
              <a:gd name="connsiteX9" fmla="*/ 516103 w 3175157"/>
              <a:gd name="connsiteY9" fmla="*/ 2249538 h 3242474"/>
              <a:gd name="connsiteX10" fmla="*/ 1559529 w 3175157"/>
              <a:gd name="connsiteY10" fmla="*/ 1991485 h 3242474"/>
              <a:gd name="connsiteX11" fmla="*/ 1234160 w 3175157"/>
              <a:gd name="connsiteY11" fmla="*/ 959279 h 3242474"/>
              <a:gd name="connsiteX12" fmla="*/ 1049035 w 3175157"/>
              <a:gd name="connsiteY12" fmla="*/ 16828 h 3242474"/>
              <a:gd name="connsiteX0" fmla="*/ 1049035 w 3175157"/>
              <a:gd name="connsiteY0" fmla="*/ 16828 h 3242474"/>
              <a:gd name="connsiteX1" fmla="*/ 1447333 w 3175157"/>
              <a:gd name="connsiteY1" fmla="*/ 0 h 3242474"/>
              <a:gd name="connsiteX2" fmla="*/ 1666116 w 3175157"/>
              <a:gd name="connsiteY2" fmla="*/ 734886 h 3242474"/>
              <a:gd name="connsiteX3" fmla="*/ 2401001 w 3175157"/>
              <a:gd name="connsiteY3" fmla="*/ 560982 h 3242474"/>
              <a:gd name="connsiteX4" fmla="*/ 3175157 w 3175157"/>
              <a:gd name="connsiteY4" fmla="*/ 1834409 h 3242474"/>
              <a:gd name="connsiteX5" fmla="*/ 2300025 w 3175157"/>
              <a:gd name="connsiteY5" fmla="*/ 3046130 h 3242474"/>
              <a:gd name="connsiteX6" fmla="*/ 605860 w 3175157"/>
              <a:gd name="connsiteY6" fmla="*/ 2664663 h 3242474"/>
              <a:gd name="connsiteX7" fmla="*/ 381468 w 3175157"/>
              <a:gd name="connsiteY7" fmla="*/ 3242474 h 3242474"/>
              <a:gd name="connsiteX8" fmla="*/ 0 w 3175157"/>
              <a:gd name="connsiteY8" fmla="*/ 3236864 h 3242474"/>
              <a:gd name="connsiteX9" fmla="*/ 516103 w 3175157"/>
              <a:gd name="connsiteY9" fmla="*/ 2249538 h 3242474"/>
              <a:gd name="connsiteX10" fmla="*/ 1559529 w 3175157"/>
              <a:gd name="connsiteY10" fmla="*/ 1991485 h 3242474"/>
              <a:gd name="connsiteX11" fmla="*/ 1234160 w 3175157"/>
              <a:gd name="connsiteY11" fmla="*/ 959279 h 3242474"/>
              <a:gd name="connsiteX12" fmla="*/ 1049035 w 3175157"/>
              <a:gd name="connsiteY12" fmla="*/ 16828 h 3242474"/>
              <a:gd name="connsiteX0" fmla="*/ 1049035 w 3203206"/>
              <a:gd name="connsiteY0" fmla="*/ 16828 h 3242474"/>
              <a:gd name="connsiteX1" fmla="*/ 1447333 w 3203206"/>
              <a:gd name="connsiteY1" fmla="*/ 0 h 3242474"/>
              <a:gd name="connsiteX2" fmla="*/ 1666116 w 3203206"/>
              <a:gd name="connsiteY2" fmla="*/ 734886 h 3242474"/>
              <a:gd name="connsiteX3" fmla="*/ 2401001 w 3203206"/>
              <a:gd name="connsiteY3" fmla="*/ 560982 h 3242474"/>
              <a:gd name="connsiteX4" fmla="*/ 3203206 w 3203206"/>
              <a:gd name="connsiteY4" fmla="*/ 1834409 h 3242474"/>
              <a:gd name="connsiteX5" fmla="*/ 2300025 w 3203206"/>
              <a:gd name="connsiteY5" fmla="*/ 3046130 h 3242474"/>
              <a:gd name="connsiteX6" fmla="*/ 605860 w 3203206"/>
              <a:gd name="connsiteY6" fmla="*/ 2664663 h 3242474"/>
              <a:gd name="connsiteX7" fmla="*/ 381468 w 3203206"/>
              <a:gd name="connsiteY7" fmla="*/ 3242474 h 3242474"/>
              <a:gd name="connsiteX8" fmla="*/ 0 w 3203206"/>
              <a:gd name="connsiteY8" fmla="*/ 3236864 h 3242474"/>
              <a:gd name="connsiteX9" fmla="*/ 516103 w 3203206"/>
              <a:gd name="connsiteY9" fmla="*/ 2249538 h 3242474"/>
              <a:gd name="connsiteX10" fmla="*/ 1559529 w 3203206"/>
              <a:gd name="connsiteY10" fmla="*/ 1991485 h 3242474"/>
              <a:gd name="connsiteX11" fmla="*/ 1234160 w 3203206"/>
              <a:gd name="connsiteY11" fmla="*/ 959279 h 3242474"/>
              <a:gd name="connsiteX12" fmla="*/ 1049035 w 3203206"/>
              <a:gd name="connsiteY12" fmla="*/ 16828 h 3242474"/>
              <a:gd name="connsiteX0" fmla="*/ 1049035 w 3203570"/>
              <a:gd name="connsiteY0" fmla="*/ 16828 h 3242474"/>
              <a:gd name="connsiteX1" fmla="*/ 1447333 w 3203570"/>
              <a:gd name="connsiteY1" fmla="*/ 0 h 3242474"/>
              <a:gd name="connsiteX2" fmla="*/ 1666116 w 3203570"/>
              <a:gd name="connsiteY2" fmla="*/ 734886 h 3242474"/>
              <a:gd name="connsiteX3" fmla="*/ 2401001 w 3203570"/>
              <a:gd name="connsiteY3" fmla="*/ 560982 h 3242474"/>
              <a:gd name="connsiteX4" fmla="*/ 3203206 w 3203570"/>
              <a:gd name="connsiteY4" fmla="*/ 1834409 h 3242474"/>
              <a:gd name="connsiteX5" fmla="*/ 2300025 w 3203570"/>
              <a:gd name="connsiteY5" fmla="*/ 3046130 h 3242474"/>
              <a:gd name="connsiteX6" fmla="*/ 605860 w 3203570"/>
              <a:gd name="connsiteY6" fmla="*/ 2664663 h 3242474"/>
              <a:gd name="connsiteX7" fmla="*/ 381468 w 3203570"/>
              <a:gd name="connsiteY7" fmla="*/ 3242474 h 3242474"/>
              <a:gd name="connsiteX8" fmla="*/ 0 w 3203570"/>
              <a:gd name="connsiteY8" fmla="*/ 3236864 h 3242474"/>
              <a:gd name="connsiteX9" fmla="*/ 516103 w 3203570"/>
              <a:gd name="connsiteY9" fmla="*/ 2249538 h 3242474"/>
              <a:gd name="connsiteX10" fmla="*/ 1559529 w 3203570"/>
              <a:gd name="connsiteY10" fmla="*/ 1991485 h 3242474"/>
              <a:gd name="connsiteX11" fmla="*/ 1234160 w 3203570"/>
              <a:gd name="connsiteY11" fmla="*/ 959279 h 3242474"/>
              <a:gd name="connsiteX12" fmla="*/ 1049035 w 3203570"/>
              <a:gd name="connsiteY12" fmla="*/ 16828 h 3242474"/>
              <a:gd name="connsiteX0" fmla="*/ 1049035 w 3203570"/>
              <a:gd name="connsiteY0" fmla="*/ 16828 h 3242474"/>
              <a:gd name="connsiteX1" fmla="*/ 1447333 w 3203570"/>
              <a:gd name="connsiteY1" fmla="*/ 0 h 3242474"/>
              <a:gd name="connsiteX2" fmla="*/ 1666116 w 3203570"/>
              <a:gd name="connsiteY2" fmla="*/ 734886 h 3242474"/>
              <a:gd name="connsiteX3" fmla="*/ 2401001 w 3203570"/>
              <a:gd name="connsiteY3" fmla="*/ 560982 h 3242474"/>
              <a:gd name="connsiteX4" fmla="*/ 3203206 w 3203570"/>
              <a:gd name="connsiteY4" fmla="*/ 1834409 h 3242474"/>
              <a:gd name="connsiteX5" fmla="*/ 2300025 w 3203570"/>
              <a:gd name="connsiteY5" fmla="*/ 3046130 h 3242474"/>
              <a:gd name="connsiteX6" fmla="*/ 605860 w 3203570"/>
              <a:gd name="connsiteY6" fmla="*/ 2664663 h 3242474"/>
              <a:gd name="connsiteX7" fmla="*/ 381468 w 3203570"/>
              <a:gd name="connsiteY7" fmla="*/ 3242474 h 3242474"/>
              <a:gd name="connsiteX8" fmla="*/ 0 w 3203570"/>
              <a:gd name="connsiteY8" fmla="*/ 3236864 h 3242474"/>
              <a:gd name="connsiteX9" fmla="*/ 516103 w 3203570"/>
              <a:gd name="connsiteY9" fmla="*/ 2249538 h 3242474"/>
              <a:gd name="connsiteX10" fmla="*/ 1559529 w 3203570"/>
              <a:gd name="connsiteY10" fmla="*/ 1991485 h 3242474"/>
              <a:gd name="connsiteX11" fmla="*/ 1234160 w 3203570"/>
              <a:gd name="connsiteY11" fmla="*/ 959279 h 3242474"/>
              <a:gd name="connsiteX12" fmla="*/ 1049035 w 3203570"/>
              <a:gd name="connsiteY12" fmla="*/ 16828 h 3242474"/>
              <a:gd name="connsiteX0" fmla="*/ 1049035 w 3203570"/>
              <a:gd name="connsiteY0" fmla="*/ 16828 h 3242474"/>
              <a:gd name="connsiteX1" fmla="*/ 1447333 w 3203570"/>
              <a:gd name="connsiteY1" fmla="*/ 0 h 3242474"/>
              <a:gd name="connsiteX2" fmla="*/ 1666116 w 3203570"/>
              <a:gd name="connsiteY2" fmla="*/ 734886 h 3242474"/>
              <a:gd name="connsiteX3" fmla="*/ 2401001 w 3203570"/>
              <a:gd name="connsiteY3" fmla="*/ 560982 h 3242474"/>
              <a:gd name="connsiteX4" fmla="*/ 3203206 w 3203570"/>
              <a:gd name="connsiteY4" fmla="*/ 1834409 h 3242474"/>
              <a:gd name="connsiteX5" fmla="*/ 2300025 w 3203570"/>
              <a:gd name="connsiteY5" fmla="*/ 3046130 h 3242474"/>
              <a:gd name="connsiteX6" fmla="*/ 605860 w 3203570"/>
              <a:gd name="connsiteY6" fmla="*/ 2664663 h 3242474"/>
              <a:gd name="connsiteX7" fmla="*/ 381468 w 3203570"/>
              <a:gd name="connsiteY7" fmla="*/ 3242474 h 3242474"/>
              <a:gd name="connsiteX8" fmla="*/ 0 w 3203570"/>
              <a:gd name="connsiteY8" fmla="*/ 3236864 h 3242474"/>
              <a:gd name="connsiteX9" fmla="*/ 516103 w 3203570"/>
              <a:gd name="connsiteY9" fmla="*/ 2249538 h 3242474"/>
              <a:gd name="connsiteX10" fmla="*/ 1559529 w 3203570"/>
              <a:gd name="connsiteY10" fmla="*/ 1991485 h 3242474"/>
              <a:gd name="connsiteX11" fmla="*/ 1234160 w 3203570"/>
              <a:gd name="connsiteY11" fmla="*/ 959279 h 3242474"/>
              <a:gd name="connsiteX12" fmla="*/ 1049035 w 3203570"/>
              <a:gd name="connsiteY12" fmla="*/ 16828 h 3242474"/>
              <a:gd name="connsiteX0" fmla="*/ 1049035 w 3203570"/>
              <a:gd name="connsiteY0" fmla="*/ 16828 h 3242474"/>
              <a:gd name="connsiteX1" fmla="*/ 1447333 w 3203570"/>
              <a:gd name="connsiteY1" fmla="*/ 0 h 3242474"/>
              <a:gd name="connsiteX2" fmla="*/ 1666116 w 3203570"/>
              <a:gd name="connsiteY2" fmla="*/ 734886 h 3242474"/>
              <a:gd name="connsiteX3" fmla="*/ 2401001 w 3203570"/>
              <a:gd name="connsiteY3" fmla="*/ 560982 h 3242474"/>
              <a:gd name="connsiteX4" fmla="*/ 3203206 w 3203570"/>
              <a:gd name="connsiteY4" fmla="*/ 1834409 h 3242474"/>
              <a:gd name="connsiteX5" fmla="*/ 2300025 w 3203570"/>
              <a:gd name="connsiteY5" fmla="*/ 3046130 h 3242474"/>
              <a:gd name="connsiteX6" fmla="*/ 605860 w 3203570"/>
              <a:gd name="connsiteY6" fmla="*/ 2664663 h 3242474"/>
              <a:gd name="connsiteX7" fmla="*/ 381468 w 3203570"/>
              <a:gd name="connsiteY7" fmla="*/ 3242474 h 3242474"/>
              <a:gd name="connsiteX8" fmla="*/ 0 w 3203570"/>
              <a:gd name="connsiteY8" fmla="*/ 3236864 h 3242474"/>
              <a:gd name="connsiteX9" fmla="*/ 516103 w 3203570"/>
              <a:gd name="connsiteY9" fmla="*/ 2249538 h 3242474"/>
              <a:gd name="connsiteX10" fmla="*/ 1559529 w 3203570"/>
              <a:gd name="connsiteY10" fmla="*/ 1991485 h 3242474"/>
              <a:gd name="connsiteX11" fmla="*/ 1234160 w 3203570"/>
              <a:gd name="connsiteY11" fmla="*/ 959279 h 3242474"/>
              <a:gd name="connsiteX12" fmla="*/ 1049035 w 3203570"/>
              <a:gd name="connsiteY12" fmla="*/ 16828 h 3242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03570" h="3242474">
                <a:moveTo>
                  <a:pt x="1049035" y="16828"/>
                </a:moveTo>
                <a:lnTo>
                  <a:pt x="1447333" y="0"/>
                </a:lnTo>
                <a:cubicBezTo>
                  <a:pt x="1441724" y="284231"/>
                  <a:pt x="1413674" y="613340"/>
                  <a:pt x="1666116" y="734886"/>
                </a:cubicBezTo>
                <a:cubicBezTo>
                  <a:pt x="1888639" y="783504"/>
                  <a:pt x="1937256" y="473095"/>
                  <a:pt x="2401001" y="560982"/>
                </a:cubicBezTo>
                <a:cubicBezTo>
                  <a:pt x="2875965" y="635779"/>
                  <a:pt x="3216295" y="1035945"/>
                  <a:pt x="3203206" y="1834409"/>
                </a:cubicBezTo>
                <a:cubicBezTo>
                  <a:pt x="3175156" y="2587994"/>
                  <a:pt x="2844177" y="2814257"/>
                  <a:pt x="2300025" y="3046130"/>
                </a:cubicBezTo>
                <a:cubicBezTo>
                  <a:pt x="1406194" y="3347190"/>
                  <a:pt x="820903" y="2705801"/>
                  <a:pt x="605860" y="2664663"/>
                </a:cubicBezTo>
                <a:cubicBezTo>
                  <a:pt x="379598" y="2621655"/>
                  <a:pt x="355288" y="2954503"/>
                  <a:pt x="381468" y="3242474"/>
                </a:cubicBezTo>
                <a:lnTo>
                  <a:pt x="0" y="3236864"/>
                </a:lnTo>
                <a:cubicBezTo>
                  <a:pt x="9350" y="2823607"/>
                  <a:pt x="-31788" y="2191567"/>
                  <a:pt x="516103" y="2249538"/>
                </a:cubicBezTo>
                <a:cubicBezTo>
                  <a:pt x="918138" y="2305637"/>
                  <a:pt x="1303347" y="2423441"/>
                  <a:pt x="1559529" y="1991485"/>
                </a:cubicBezTo>
                <a:cubicBezTo>
                  <a:pt x="1720344" y="1686686"/>
                  <a:pt x="1701645" y="1337006"/>
                  <a:pt x="1234160" y="959279"/>
                </a:cubicBezTo>
                <a:cubicBezTo>
                  <a:pt x="1155622" y="891961"/>
                  <a:pt x="981717" y="516102"/>
                  <a:pt x="1049035" y="1682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cs typeface="+mn-cs"/>
            </a:endParaRPr>
          </a:p>
        </p:txBody>
      </p:sp>
      <p:pic>
        <p:nvPicPr>
          <p:cNvPr id="1026" name="Picture 2" descr="An external file that holds a picture, illustration, etc.&#10;Object name is pcrj201198-t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98314" y="3429000"/>
            <a:ext cx="6361603" cy="1987493"/>
          </a:xfrm>
          <a:prstGeom prst="rect">
            <a:avLst/>
          </a:prstGeom>
          <a:noFill/>
          <a:extLst>
            <a:ext uri="{909E8E84-426E-40DD-AFC4-6F175D3DCCD1}">
              <a14:hiddenFill xmlns:a14="http://schemas.microsoft.com/office/drawing/2010/main">
                <a:solidFill>
                  <a:srgbClr val="FFFFFF"/>
                </a:solidFill>
              </a14:hiddenFill>
            </a:ext>
          </a:extLst>
        </p:spPr>
      </p:pic>
      <p:sp>
        <p:nvSpPr>
          <p:cNvPr id="41" name="TextBox 5">
            <a:extLst>
              <a:ext uri="{FF2B5EF4-FFF2-40B4-BE49-F238E27FC236}">
                <a16:creationId xmlns:a16="http://schemas.microsoft.com/office/drawing/2014/main" id="{E4BD162E-566B-44AE-B8B0-85366A8E91BF}"/>
              </a:ext>
            </a:extLst>
          </p:cNvPr>
          <p:cNvSpPr txBox="1"/>
          <p:nvPr/>
        </p:nvSpPr>
        <p:spPr>
          <a:xfrm>
            <a:off x="6113201" y="1719272"/>
            <a:ext cx="5732435" cy="1077218"/>
          </a:xfrm>
          <a:prstGeom prst="rect">
            <a:avLst/>
          </a:prstGeom>
          <a:noFill/>
        </p:spPr>
        <p:txBody>
          <a:bodyPr wrap="square" rtlCol="0">
            <a:spAutoFit/>
          </a:bodyPr>
          <a:lstStyle/>
          <a:p>
            <a:r>
              <a:rPr lang="en-US" sz="1600" dirty="0" smtClean="0"/>
              <a:t>Since self reporting relays on subjective measures and not validated tests there is an issue of over estimation and under estimation of symptoms as reported by patients in comparison to professional assessment</a:t>
            </a:r>
            <a:endParaRPr lang="en-US" sz="1600" dirty="0"/>
          </a:p>
        </p:txBody>
      </p:sp>
      <p:sp>
        <p:nvSpPr>
          <p:cNvPr id="3" name="מלבן 2"/>
          <p:cNvSpPr/>
          <p:nvPr/>
        </p:nvSpPr>
        <p:spPr>
          <a:xfrm>
            <a:off x="5598314" y="5552471"/>
            <a:ext cx="6096000" cy="1169551"/>
          </a:xfrm>
          <a:prstGeom prst="rect">
            <a:avLst/>
          </a:prstGeom>
        </p:spPr>
        <p:txBody>
          <a:bodyPr>
            <a:spAutoFit/>
          </a:bodyPr>
          <a:lstStyle/>
          <a:p>
            <a:r>
              <a:rPr lang="en-US" sz="1400" dirty="0">
                <a:solidFill>
                  <a:srgbClr val="303030"/>
                </a:solidFill>
                <a:latin typeface="arial" panose="020B0604020202020204" pitchFamily="34" charset="0"/>
              </a:rPr>
              <a:t>Barbara, A. M., Loeb, M., </a:t>
            </a:r>
            <a:r>
              <a:rPr lang="en-US" sz="1400" dirty="0" err="1">
                <a:solidFill>
                  <a:srgbClr val="303030"/>
                </a:solidFill>
                <a:latin typeface="arial" panose="020B0604020202020204" pitchFamily="34" charset="0"/>
              </a:rPr>
              <a:t>Dolovich</a:t>
            </a:r>
            <a:r>
              <a:rPr lang="en-US" sz="1400" dirty="0">
                <a:solidFill>
                  <a:srgbClr val="303030"/>
                </a:solidFill>
                <a:latin typeface="arial" panose="020B0604020202020204" pitchFamily="34" charset="0"/>
              </a:rPr>
              <a:t>, L., Brazil, K., &amp; Russell, M. (2012). Agreement between self-report and medical records on signs and symptoms of respiratory illness. </a:t>
            </a:r>
            <a:r>
              <a:rPr lang="en-US" sz="1400" i="1" dirty="0">
                <a:solidFill>
                  <a:srgbClr val="303030"/>
                </a:solidFill>
                <a:latin typeface="arial" panose="020B0604020202020204" pitchFamily="34" charset="0"/>
              </a:rPr>
              <a:t>Primary care respiratory journal : journal of the General Practice Airways Group</a:t>
            </a:r>
            <a:r>
              <a:rPr lang="en-US" sz="1400" dirty="0">
                <a:solidFill>
                  <a:srgbClr val="303030"/>
                </a:solidFill>
                <a:latin typeface="arial" panose="020B0604020202020204" pitchFamily="34" charset="0"/>
              </a:rPr>
              <a:t>, </a:t>
            </a:r>
            <a:r>
              <a:rPr lang="en-US" sz="1400" i="1" dirty="0">
                <a:solidFill>
                  <a:srgbClr val="303030"/>
                </a:solidFill>
                <a:latin typeface="arial" panose="020B0604020202020204" pitchFamily="34" charset="0"/>
              </a:rPr>
              <a:t>21</a:t>
            </a:r>
            <a:r>
              <a:rPr lang="en-US" sz="1400" dirty="0">
                <a:solidFill>
                  <a:srgbClr val="303030"/>
                </a:solidFill>
                <a:latin typeface="arial" panose="020B0604020202020204" pitchFamily="34" charset="0"/>
              </a:rPr>
              <a:t>(2), 145–152. https://doi.org/10.4104/pcrj.2011.00098</a:t>
            </a:r>
            <a:endParaRPr lang="he-IL" sz="1400" dirty="0"/>
          </a:p>
        </p:txBody>
      </p:sp>
    </p:spTree>
    <p:extLst>
      <p:ext uri="{BB962C8B-B14F-4D97-AF65-F5344CB8AC3E}">
        <p14:creationId xmlns:p14="http://schemas.microsoft.com/office/powerpoint/2010/main" val="19369419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טקסט 1"/>
          <p:cNvSpPr>
            <a:spLocks noGrp="1"/>
          </p:cNvSpPr>
          <p:nvPr>
            <p:ph type="body" sz="quarter" idx="10"/>
          </p:nvPr>
        </p:nvSpPr>
        <p:spPr/>
        <p:txBody>
          <a:bodyPr/>
          <a:lstStyle/>
          <a:p>
            <a:r>
              <a:rPr lang="en-US" sz="4800" dirty="0" smtClean="0"/>
              <a:t>Prediction Stability &amp; Feature Selection</a:t>
            </a:r>
            <a:endParaRPr lang="he-IL" sz="4800" dirty="0"/>
          </a:p>
        </p:txBody>
      </p:sp>
      <p:sp>
        <p:nvSpPr>
          <p:cNvPr id="3" name="TextBox 2"/>
          <p:cNvSpPr txBox="1"/>
          <p:nvPr/>
        </p:nvSpPr>
        <p:spPr>
          <a:xfrm>
            <a:off x="323529" y="1305098"/>
            <a:ext cx="11463918" cy="1200329"/>
          </a:xfrm>
          <a:prstGeom prst="rect">
            <a:avLst/>
          </a:prstGeom>
          <a:noFill/>
        </p:spPr>
        <p:txBody>
          <a:bodyPr wrap="square" rtlCol="1">
            <a:spAutoFit/>
          </a:bodyPr>
          <a:lstStyle/>
          <a:p>
            <a:r>
              <a:rPr lang="en-US" dirty="0" smtClean="0"/>
              <a:t>Simulating the symptom self reporting under estimation and feature selection to better understand the classifier stability.</a:t>
            </a:r>
          </a:p>
          <a:p>
            <a:r>
              <a:rPr lang="en-US" dirty="0" smtClean="0"/>
              <a:t>The method we used is to randomly remove features per sample to simulate the symptom reporting under estimation and removing a feature to better understand the importance of all features</a:t>
            </a:r>
          </a:p>
        </p:txBody>
      </p:sp>
      <p:graphicFrame>
        <p:nvGraphicFramePr>
          <p:cNvPr id="4" name="טבלה 3"/>
          <p:cNvGraphicFramePr>
            <a:graphicFrameLocks noGrp="1"/>
          </p:cNvGraphicFramePr>
          <p:nvPr>
            <p:extLst>
              <p:ext uri="{D42A27DB-BD31-4B8C-83A1-F6EECF244321}">
                <p14:modId xmlns:p14="http://schemas.microsoft.com/office/powerpoint/2010/main" val="3379195632"/>
              </p:ext>
            </p:extLst>
          </p:nvPr>
        </p:nvGraphicFramePr>
        <p:xfrm>
          <a:off x="2046126" y="2880975"/>
          <a:ext cx="8128000" cy="3037840"/>
        </p:xfrm>
        <a:graphic>
          <a:graphicData uri="http://schemas.openxmlformats.org/drawingml/2006/table">
            <a:tbl>
              <a:tblPr rtl="1" firstRow="1" bandRow="1">
                <a:tableStyleId>{5C22544A-7EE6-4342-B048-85BDC9FD1C3A}</a:tableStyleId>
              </a:tblPr>
              <a:tblGrid>
                <a:gridCol w="2032000">
                  <a:extLst>
                    <a:ext uri="{9D8B030D-6E8A-4147-A177-3AD203B41FA5}">
                      <a16:colId xmlns:a16="http://schemas.microsoft.com/office/drawing/2014/main" val="251968792"/>
                    </a:ext>
                  </a:extLst>
                </a:gridCol>
                <a:gridCol w="2032000">
                  <a:extLst>
                    <a:ext uri="{9D8B030D-6E8A-4147-A177-3AD203B41FA5}">
                      <a16:colId xmlns:a16="http://schemas.microsoft.com/office/drawing/2014/main" val="1191360994"/>
                    </a:ext>
                  </a:extLst>
                </a:gridCol>
                <a:gridCol w="2032000">
                  <a:extLst>
                    <a:ext uri="{9D8B030D-6E8A-4147-A177-3AD203B41FA5}">
                      <a16:colId xmlns:a16="http://schemas.microsoft.com/office/drawing/2014/main" val="3029122349"/>
                    </a:ext>
                  </a:extLst>
                </a:gridCol>
                <a:gridCol w="2032000">
                  <a:extLst>
                    <a:ext uri="{9D8B030D-6E8A-4147-A177-3AD203B41FA5}">
                      <a16:colId xmlns:a16="http://schemas.microsoft.com/office/drawing/2014/main" val="2121755398"/>
                    </a:ext>
                  </a:extLst>
                </a:gridCol>
              </a:tblGrid>
              <a:tr h="370840">
                <a:tc>
                  <a:txBody>
                    <a:bodyPr/>
                    <a:lstStyle/>
                    <a:p>
                      <a:pPr rtl="1"/>
                      <a:r>
                        <a:rPr lang="en-US" smtClean="0"/>
                        <a:t>Feature </a:t>
                      </a:r>
                      <a:r>
                        <a:rPr lang="en-US" dirty="0" smtClean="0"/>
                        <a:t>Removed</a:t>
                      </a:r>
                      <a:r>
                        <a:rPr lang="en-US" baseline="0" dirty="0" smtClean="0"/>
                        <a:t> (Mean)</a:t>
                      </a:r>
                      <a:endParaRPr lang="he-IL" dirty="0"/>
                    </a:p>
                  </a:txBody>
                  <a:tcPr/>
                </a:tc>
                <a:tc>
                  <a:txBody>
                    <a:bodyPr/>
                    <a:lstStyle/>
                    <a:p>
                      <a:pPr rtl="1"/>
                      <a:r>
                        <a:rPr lang="en-US" dirty="0" smtClean="0"/>
                        <a:t>Reported Symptom</a:t>
                      </a:r>
                      <a:r>
                        <a:rPr lang="en-US" baseline="0" dirty="0" smtClean="0"/>
                        <a:t> </a:t>
                      </a:r>
                      <a:r>
                        <a:rPr lang="en-US" dirty="0" smtClean="0"/>
                        <a:t>Removed</a:t>
                      </a:r>
                      <a:endParaRPr lang="he-IL" dirty="0"/>
                    </a:p>
                  </a:txBody>
                  <a:tcPr/>
                </a:tc>
                <a:tc>
                  <a:txBody>
                    <a:bodyPr/>
                    <a:lstStyle/>
                    <a:p>
                      <a:pPr rtl="1"/>
                      <a:r>
                        <a:rPr lang="en-US" dirty="0" smtClean="0"/>
                        <a:t>Result</a:t>
                      </a:r>
                      <a:endParaRPr lang="he-IL" dirty="0"/>
                    </a:p>
                  </a:txBody>
                  <a:tcPr/>
                </a:tc>
                <a:tc>
                  <a:txBody>
                    <a:bodyPr/>
                    <a:lstStyle/>
                    <a:p>
                      <a:pPr rtl="1"/>
                      <a:r>
                        <a:rPr lang="en-US" dirty="0" smtClean="0"/>
                        <a:t>Method</a:t>
                      </a:r>
                      <a:endParaRPr lang="he-IL" dirty="0"/>
                    </a:p>
                  </a:txBody>
                  <a:tcPr/>
                </a:tc>
                <a:extLst>
                  <a:ext uri="{0D108BD9-81ED-4DB2-BD59-A6C34878D82A}">
                    <a16:rowId xmlns:a16="http://schemas.microsoft.com/office/drawing/2014/main" val="355533418"/>
                  </a:ext>
                </a:extLst>
              </a:tr>
              <a:tr h="370840">
                <a:tc>
                  <a:txBody>
                    <a:bodyPr/>
                    <a:lstStyle/>
                    <a:p>
                      <a:pPr rtl="1"/>
                      <a:r>
                        <a:rPr lang="en-US" dirty="0" smtClean="0"/>
                        <a:t>79%</a:t>
                      </a:r>
                      <a:endParaRPr lang="he-IL" dirty="0"/>
                    </a:p>
                  </a:txBody>
                  <a:tcPr/>
                </a:tc>
                <a:tc>
                  <a:txBody>
                    <a:bodyPr/>
                    <a:lstStyle/>
                    <a:p>
                      <a:pPr rtl="1"/>
                      <a:r>
                        <a:rPr lang="en-US" dirty="0" smtClean="0"/>
                        <a:t>25%</a:t>
                      </a:r>
                      <a:endParaRPr lang="he-IL" dirty="0"/>
                    </a:p>
                  </a:txBody>
                  <a:tcPr/>
                </a:tc>
                <a:tc>
                  <a:txBody>
                    <a:bodyPr/>
                    <a:lstStyle/>
                    <a:p>
                      <a:pPr rtl="1"/>
                      <a:r>
                        <a:rPr lang="en-US" dirty="0" smtClean="0"/>
                        <a:t>79%</a:t>
                      </a:r>
                      <a:endParaRPr lang="he-IL" dirty="0"/>
                    </a:p>
                  </a:txBody>
                  <a:tcPr/>
                </a:tc>
                <a:tc>
                  <a:txBody>
                    <a:bodyPr/>
                    <a:lstStyle/>
                    <a:p>
                      <a:pPr rtl="1"/>
                      <a:r>
                        <a:rPr lang="en-US" dirty="0" smtClean="0"/>
                        <a:t>K-NN</a:t>
                      </a:r>
                      <a:endParaRPr lang="he-IL" dirty="0"/>
                    </a:p>
                  </a:txBody>
                  <a:tcPr/>
                </a:tc>
                <a:extLst>
                  <a:ext uri="{0D108BD9-81ED-4DB2-BD59-A6C34878D82A}">
                    <a16:rowId xmlns:a16="http://schemas.microsoft.com/office/drawing/2014/main" val="372150035"/>
                  </a:ext>
                </a:extLst>
              </a:tr>
              <a:tr h="370840">
                <a:tc>
                  <a:txBody>
                    <a:bodyPr/>
                    <a:lstStyle/>
                    <a:p>
                      <a:pPr rtl="1"/>
                      <a:r>
                        <a:rPr lang="en-US" dirty="0" smtClean="0"/>
                        <a:t>81%</a:t>
                      </a:r>
                      <a:endParaRPr lang="he-IL" dirty="0"/>
                    </a:p>
                  </a:txBody>
                  <a:tcPr/>
                </a:tc>
                <a:tc>
                  <a:txBody>
                    <a:bodyPr/>
                    <a:lstStyle/>
                    <a:p>
                      <a:pPr rtl="1"/>
                      <a:r>
                        <a:rPr lang="en-US" smtClean="0"/>
                        <a:t>10%</a:t>
                      </a:r>
                      <a:endParaRPr lang="he-IL" dirty="0"/>
                    </a:p>
                  </a:txBody>
                  <a:tcPr/>
                </a:tc>
                <a:tc>
                  <a:txBody>
                    <a:bodyPr/>
                    <a:lstStyle/>
                    <a:p>
                      <a:pPr rtl="1"/>
                      <a:r>
                        <a:rPr lang="en-US" dirty="0" smtClean="0"/>
                        <a:t>81%</a:t>
                      </a:r>
                      <a:endParaRPr lang="he-IL" dirty="0"/>
                    </a:p>
                  </a:txBody>
                  <a:tcPr/>
                </a:tc>
                <a:tc>
                  <a:txBody>
                    <a:bodyPr/>
                    <a:lstStyle/>
                    <a:p>
                      <a:pPr rtl="1"/>
                      <a:r>
                        <a:rPr lang="en-US" dirty="0" err="1" smtClean="0"/>
                        <a:t>XgBoost</a:t>
                      </a:r>
                      <a:endParaRPr lang="he-IL" dirty="0"/>
                    </a:p>
                  </a:txBody>
                  <a:tcPr/>
                </a:tc>
                <a:extLst>
                  <a:ext uri="{0D108BD9-81ED-4DB2-BD59-A6C34878D82A}">
                    <a16:rowId xmlns:a16="http://schemas.microsoft.com/office/drawing/2014/main" val="107951958"/>
                  </a:ext>
                </a:extLst>
              </a:tr>
              <a:tr h="370840">
                <a:tc>
                  <a:txBody>
                    <a:bodyPr/>
                    <a:lstStyle/>
                    <a:p>
                      <a:pPr rtl="1"/>
                      <a:r>
                        <a:rPr lang="en-US" dirty="0" smtClean="0"/>
                        <a:t>83%</a:t>
                      </a:r>
                      <a:endParaRPr lang="he-IL" dirty="0"/>
                    </a:p>
                  </a:txBody>
                  <a:tcPr/>
                </a:tc>
                <a:tc>
                  <a:txBody>
                    <a:bodyPr/>
                    <a:lstStyle/>
                    <a:p>
                      <a:pPr rtl="1"/>
                      <a:r>
                        <a:rPr lang="en-US" dirty="0" smtClean="0"/>
                        <a:t>8%</a:t>
                      </a:r>
                      <a:endParaRPr lang="he-IL" dirty="0"/>
                    </a:p>
                  </a:txBody>
                  <a:tcPr/>
                </a:tc>
                <a:tc>
                  <a:txBody>
                    <a:bodyPr/>
                    <a:lstStyle/>
                    <a:p>
                      <a:pPr rtl="1"/>
                      <a:r>
                        <a:rPr lang="en-US" dirty="0" smtClean="0"/>
                        <a:t>83%</a:t>
                      </a:r>
                      <a:endParaRPr lang="he-IL" dirty="0"/>
                    </a:p>
                  </a:txBody>
                  <a:tcPr/>
                </a:tc>
                <a:tc>
                  <a:txBody>
                    <a:bodyPr/>
                    <a:lstStyle/>
                    <a:p>
                      <a:pPr rtl="1"/>
                      <a:r>
                        <a:rPr lang="en-US" dirty="0" smtClean="0"/>
                        <a:t>Logistic Regression</a:t>
                      </a:r>
                      <a:endParaRPr lang="he-IL" dirty="0"/>
                    </a:p>
                  </a:txBody>
                  <a:tcPr/>
                </a:tc>
                <a:extLst>
                  <a:ext uri="{0D108BD9-81ED-4DB2-BD59-A6C34878D82A}">
                    <a16:rowId xmlns:a16="http://schemas.microsoft.com/office/drawing/2014/main" val="3791681163"/>
                  </a:ext>
                </a:extLst>
              </a:tr>
              <a:tr h="370840">
                <a:tc>
                  <a:txBody>
                    <a:bodyPr/>
                    <a:lstStyle/>
                    <a:p>
                      <a:pPr rtl="1"/>
                      <a:r>
                        <a:rPr lang="en-US" dirty="0" smtClean="0"/>
                        <a:t>80%</a:t>
                      </a:r>
                      <a:endParaRPr lang="he-IL" dirty="0"/>
                    </a:p>
                  </a:txBody>
                  <a:tcPr/>
                </a:tc>
                <a:tc>
                  <a:txBody>
                    <a:bodyPr/>
                    <a:lstStyle/>
                    <a:p>
                      <a:pPr rtl="1"/>
                      <a:r>
                        <a:rPr lang="en-US" dirty="0" smtClean="0"/>
                        <a:t>13%</a:t>
                      </a:r>
                      <a:endParaRPr lang="he-IL" dirty="0"/>
                    </a:p>
                  </a:txBody>
                  <a:tcPr/>
                </a:tc>
                <a:tc>
                  <a:txBody>
                    <a:bodyPr/>
                    <a:lstStyle/>
                    <a:p>
                      <a:pPr rtl="1"/>
                      <a:r>
                        <a:rPr lang="en-US" dirty="0" smtClean="0"/>
                        <a:t>80%</a:t>
                      </a:r>
                      <a:endParaRPr lang="he-IL" dirty="0"/>
                    </a:p>
                  </a:txBody>
                  <a:tcPr/>
                </a:tc>
                <a:tc>
                  <a:txBody>
                    <a:bodyPr/>
                    <a:lstStyle/>
                    <a:p>
                      <a:pPr rtl="1"/>
                      <a:r>
                        <a:rPr lang="en-US" dirty="0" smtClean="0"/>
                        <a:t>Random Forest</a:t>
                      </a:r>
                      <a:endParaRPr lang="he-IL" dirty="0"/>
                    </a:p>
                  </a:txBody>
                  <a:tcPr/>
                </a:tc>
                <a:extLst>
                  <a:ext uri="{0D108BD9-81ED-4DB2-BD59-A6C34878D82A}">
                    <a16:rowId xmlns:a16="http://schemas.microsoft.com/office/drawing/2014/main" val="1599063225"/>
                  </a:ext>
                </a:extLst>
              </a:tr>
              <a:tr h="370840">
                <a:tc>
                  <a:txBody>
                    <a:bodyPr/>
                    <a:lstStyle/>
                    <a:p>
                      <a:pPr rtl="1"/>
                      <a:r>
                        <a:rPr lang="en-US" dirty="0" smtClean="0"/>
                        <a:t>76%</a:t>
                      </a:r>
                      <a:endParaRPr lang="he-IL" dirty="0"/>
                    </a:p>
                  </a:txBody>
                  <a:tcPr/>
                </a:tc>
                <a:tc>
                  <a:txBody>
                    <a:bodyPr/>
                    <a:lstStyle/>
                    <a:p>
                      <a:pPr rtl="1"/>
                      <a:r>
                        <a:rPr lang="en-US" dirty="0" smtClean="0"/>
                        <a:t>12%</a:t>
                      </a:r>
                      <a:endParaRPr lang="he-IL" dirty="0"/>
                    </a:p>
                  </a:txBody>
                  <a:tcPr/>
                </a:tc>
                <a:tc>
                  <a:txBody>
                    <a:bodyPr/>
                    <a:lstStyle/>
                    <a:p>
                      <a:pPr rtl="1"/>
                      <a:r>
                        <a:rPr lang="en-US" dirty="0" smtClean="0"/>
                        <a:t>75%</a:t>
                      </a:r>
                      <a:endParaRPr lang="he-IL" dirty="0"/>
                    </a:p>
                  </a:txBody>
                  <a:tcPr/>
                </a:tc>
                <a:tc>
                  <a:txBody>
                    <a:bodyPr/>
                    <a:lstStyle/>
                    <a:p>
                      <a:pPr rtl="1"/>
                      <a:r>
                        <a:rPr lang="en-US" dirty="0" smtClean="0"/>
                        <a:t>Tree Model</a:t>
                      </a:r>
                      <a:endParaRPr lang="he-IL" dirty="0"/>
                    </a:p>
                  </a:txBody>
                  <a:tcPr/>
                </a:tc>
                <a:extLst>
                  <a:ext uri="{0D108BD9-81ED-4DB2-BD59-A6C34878D82A}">
                    <a16:rowId xmlns:a16="http://schemas.microsoft.com/office/drawing/2014/main" val="4102702731"/>
                  </a:ext>
                </a:extLst>
              </a:tr>
            </a:tbl>
          </a:graphicData>
        </a:graphic>
      </p:graphicFrame>
    </p:spTree>
    <p:extLst>
      <p:ext uri="{BB962C8B-B14F-4D97-AF65-F5344CB8AC3E}">
        <p14:creationId xmlns:p14="http://schemas.microsoft.com/office/powerpoint/2010/main" val="41481491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6144515-701C-4F84-B756-7F3DB528631B}"/>
              </a:ext>
            </a:extLst>
          </p:cNvPr>
          <p:cNvSpPr>
            <a:spLocks noGrp="1"/>
          </p:cNvSpPr>
          <p:nvPr>
            <p:ph type="body" sz="quarter" idx="10"/>
          </p:nvPr>
        </p:nvSpPr>
        <p:spPr/>
        <p:txBody>
          <a:bodyPr/>
          <a:lstStyle/>
          <a:p>
            <a:r>
              <a:rPr lang="en-US" dirty="0" smtClean="0"/>
              <a:t>Future Overcoming by using LDA</a:t>
            </a:r>
            <a:endParaRPr lang="en-GB" dirty="0"/>
          </a:p>
        </p:txBody>
      </p:sp>
      <p:sp>
        <p:nvSpPr>
          <p:cNvPr id="3" name="TextBox 2">
            <a:extLst>
              <a:ext uri="{FF2B5EF4-FFF2-40B4-BE49-F238E27FC236}">
                <a16:creationId xmlns:a16="http://schemas.microsoft.com/office/drawing/2014/main" id="{7AC5E03B-6EFC-4205-A603-AF22D0D2C368}"/>
              </a:ext>
            </a:extLst>
          </p:cNvPr>
          <p:cNvSpPr txBox="1"/>
          <p:nvPr/>
        </p:nvSpPr>
        <p:spPr>
          <a:xfrm>
            <a:off x="964734" y="1249960"/>
            <a:ext cx="10435905" cy="1754326"/>
          </a:xfrm>
          <a:prstGeom prst="rect">
            <a:avLst/>
          </a:prstGeom>
          <a:noFill/>
        </p:spPr>
        <p:txBody>
          <a:bodyPr wrap="square" rtlCol="0">
            <a:spAutoFit/>
          </a:bodyPr>
          <a:lstStyle/>
          <a:p>
            <a:r>
              <a:rPr lang="en-US" dirty="0" smtClean="0"/>
              <a:t>A suggested approach to overcome a patients self reporting estimation is to use a preprocessing stage categorizing the disease into a group and later on using a classifier in order to distinguish from within the group.</a:t>
            </a:r>
            <a:br>
              <a:rPr lang="en-US" dirty="0" smtClean="0"/>
            </a:br>
            <a:r>
              <a:rPr lang="en-US" dirty="0" smtClean="0"/>
              <a:t>Basing prediction on a journal rather than simple symptom reporting might yield better results.</a:t>
            </a:r>
          </a:p>
          <a:p>
            <a:r>
              <a:rPr lang="en-US" dirty="0" smtClean="0"/>
              <a:t>Mayo clinics website provides detailed information regarding each indication including cause, symptoms and treatment.</a:t>
            </a:r>
          </a:p>
        </p:txBody>
      </p:sp>
      <p:pic>
        <p:nvPicPr>
          <p:cNvPr id="6" name="תמונה 5"/>
          <p:cNvPicPr>
            <a:picLocks noChangeAspect="1"/>
          </p:cNvPicPr>
          <p:nvPr/>
        </p:nvPicPr>
        <p:blipFill rotWithShape="1">
          <a:blip r:embed="rId2" cstate="print">
            <a:extLst>
              <a:ext uri="{28A0092B-C50C-407E-A947-70E740481C1C}">
                <a14:useLocalDpi xmlns:a14="http://schemas.microsoft.com/office/drawing/2010/main" val="0"/>
              </a:ext>
            </a:extLst>
          </a:blip>
          <a:srcRect l="8591" t="7519" b="5887"/>
          <a:stretch/>
        </p:blipFill>
        <p:spPr>
          <a:xfrm>
            <a:off x="5619404" y="2810860"/>
            <a:ext cx="6733309" cy="3199242"/>
          </a:xfrm>
          <a:prstGeom prst="rect">
            <a:avLst/>
          </a:prstGeom>
        </p:spPr>
      </p:pic>
      <p:grpSp>
        <p:nvGrpSpPr>
          <p:cNvPr id="36" name="קבוצה 35"/>
          <p:cNvGrpSpPr/>
          <p:nvPr/>
        </p:nvGrpSpPr>
        <p:grpSpPr>
          <a:xfrm>
            <a:off x="8628611" y="3004286"/>
            <a:ext cx="1305098" cy="1368209"/>
            <a:chOff x="8628611" y="3004286"/>
            <a:chExt cx="1305098" cy="1368209"/>
          </a:xfrm>
        </p:grpSpPr>
        <p:cxnSp>
          <p:nvCxnSpPr>
            <p:cNvPr id="15" name="מחבר ישר 14"/>
            <p:cNvCxnSpPr/>
            <p:nvPr/>
          </p:nvCxnSpPr>
          <p:spPr>
            <a:xfrm flipH="1">
              <a:off x="8961120" y="4106487"/>
              <a:ext cx="282633" cy="0"/>
            </a:xfrm>
            <a:prstGeom prst="line">
              <a:avLst/>
            </a:prstGeom>
            <a:ln>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grpSp>
          <p:nvGrpSpPr>
            <p:cNvPr id="35" name="קבוצה 34"/>
            <p:cNvGrpSpPr/>
            <p:nvPr/>
          </p:nvGrpSpPr>
          <p:grpSpPr>
            <a:xfrm>
              <a:off x="8628611" y="3004286"/>
              <a:ext cx="1305098" cy="1368209"/>
              <a:chOff x="8628611" y="3004286"/>
              <a:chExt cx="1305098" cy="1368209"/>
            </a:xfrm>
          </p:grpSpPr>
          <p:grpSp>
            <p:nvGrpSpPr>
              <p:cNvPr id="34" name="קבוצה 33"/>
              <p:cNvGrpSpPr/>
              <p:nvPr/>
            </p:nvGrpSpPr>
            <p:grpSpPr>
              <a:xfrm>
                <a:off x="8628611" y="3004286"/>
                <a:ext cx="1305098" cy="1368209"/>
                <a:chOff x="8628611" y="3004286"/>
                <a:chExt cx="1305098" cy="1368209"/>
              </a:xfrm>
            </p:grpSpPr>
            <p:cxnSp>
              <p:nvCxnSpPr>
                <p:cNvPr id="11" name="מחבר ישר 10"/>
                <p:cNvCxnSpPr/>
                <p:nvPr/>
              </p:nvCxnSpPr>
              <p:spPr>
                <a:xfrm>
                  <a:off x="8628611" y="3765665"/>
                  <a:ext cx="615142" cy="0"/>
                </a:xfrm>
                <a:prstGeom prst="line">
                  <a:avLst/>
                </a:prstGeom>
                <a:ln>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 name="מחבר ישר 12"/>
                <p:cNvCxnSpPr/>
                <p:nvPr/>
              </p:nvCxnSpPr>
              <p:spPr>
                <a:xfrm>
                  <a:off x="9243753" y="3765665"/>
                  <a:ext cx="1" cy="340822"/>
                </a:xfrm>
                <a:prstGeom prst="line">
                  <a:avLst/>
                </a:prstGeom>
                <a:ln>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grpSp>
              <p:nvGrpSpPr>
                <p:cNvPr id="33" name="קבוצה 32"/>
                <p:cNvGrpSpPr/>
                <p:nvPr/>
              </p:nvGrpSpPr>
              <p:grpSpPr>
                <a:xfrm>
                  <a:off x="8628611" y="3004286"/>
                  <a:ext cx="1305098" cy="1368209"/>
                  <a:chOff x="8628611" y="3004286"/>
                  <a:chExt cx="1305098" cy="1368209"/>
                </a:xfrm>
              </p:grpSpPr>
              <p:cxnSp>
                <p:nvCxnSpPr>
                  <p:cNvPr id="9" name="מחבר ישר 8"/>
                  <p:cNvCxnSpPr/>
                  <p:nvPr/>
                </p:nvCxnSpPr>
                <p:spPr>
                  <a:xfrm>
                    <a:off x="8628611" y="3004286"/>
                    <a:ext cx="0" cy="761379"/>
                  </a:xfrm>
                  <a:prstGeom prst="line">
                    <a:avLst/>
                  </a:prstGeom>
                  <a:ln>
                    <a:solidFill>
                      <a:schemeClr val="tx2">
                        <a:lumMod val="60000"/>
                        <a:lumOff val="40000"/>
                      </a:schemeClr>
                    </a:solidFill>
                  </a:ln>
                </p:spPr>
                <p:style>
                  <a:lnRef idx="1">
                    <a:schemeClr val="dk1"/>
                  </a:lnRef>
                  <a:fillRef idx="0">
                    <a:schemeClr val="dk1"/>
                  </a:fillRef>
                  <a:effectRef idx="0">
                    <a:schemeClr val="dk1"/>
                  </a:effectRef>
                  <a:fontRef idx="minor">
                    <a:schemeClr val="tx1"/>
                  </a:fontRef>
                </p:style>
              </p:cxnSp>
              <p:cxnSp>
                <p:nvCxnSpPr>
                  <p:cNvPr id="19" name="מחבר ישר 18"/>
                  <p:cNvCxnSpPr/>
                  <p:nvPr/>
                </p:nvCxnSpPr>
                <p:spPr>
                  <a:xfrm>
                    <a:off x="8961119" y="4106487"/>
                    <a:ext cx="2" cy="266008"/>
                  </a:xfrm>
                  <a:prstGeom prst="line">
                    <a:avLst/>
                  </a:prstGeom>
                  <a:ln>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1" name="מחבר ישר 20"/>
                  <p:cNvCxnSpPr/>
                  <p:nvPr/>
                </p:nvCxnSpPr>
                <p:spPr>
                  <a:xfrm>
                    <a:off x="8961120" y="4372495"/>
                    <a:ext cx="972589" cy="0"/>
                  </a:xfrm>
                  <a:prstGeom prst="line">
                    <a:avLst/>
                  </a:prstGeom>
                  <a:ln>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3" name="מחבר ישר 22"/>
                  <p:cNvCxnSpPr/>
                  <p:nvPr/>
                </p:nvCxnSpPr>
                <p:spPr>
                  <a:xfrm flipV="1">
                    <a:off x="9933709" y="3004286"/>
                    <a:ext cx="0" cy="1368209"/>
                  </a:xfrm>
                  <a:prstGeom prst="line">
                    <a:avLst/>
                  </a:prstGeom>
                  <a:ln>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sp>
            <p:nvSpPr>
              <p:cNvPr id="31" name="TextBox 30"/>
              <p:cNvSpPr txBox="1"/>
              <p:nvPr/>
            </p:nvSpPr>
            <p:spPr>
              <a:xfrm>
                <a:off x="8778239" y="3206607"/>
                <a:ext cx="1080655" cy="276999"/>
              </a:xfrm>
              <a:prstGeom prst="rect">
                <a:avLst/>
              </a:prstGeom>
              <a:noFill/>
              <a:ln>
                <a:noFill/>
              </a:ln>
            </p:spPr>
            <p:txBody>
              <a:bodyPr wrap="square" rtlCol="1">
                <a:spAutoFit/>
              </a:bodyPr>
              <a:lstStyle/>
              <a:p>
                <a:r>
                  <a:rPr lang="en-US" sz="1200" dirty="0" smtClean="0">
                    <a:solidFill>
                      <a:schemeClr val="accent2">
                        <a:lumMod val="75000"/>
                      </a:schemeClr>
                    </a:solidFill>
                  </a:rPr>
                  <a:t>Virus Based</a:t>
                </a:r>
                <a:endParaRPr lang="he-IL" sz="1200" dirty="0">
                  <a:solidFill>
                    <a:schemeClr val="accent2">
                      <a:lumMod val="75000"/>
                    </a:schemeClr>
                  </a:solidFill>
                </a:endParaRPr>
              </a:p>
            </p:txBody>
          </p:sp>
        </p:grpSp>
      </p:grpSp>
      <p:cxnSp>
        <p:nvCxnSpPr>
          <p:cNvPr id="38" name="מחבר חץ ישר 37"/>
          <p:cNvCxnSpPr/>
          <p:nvPr/>
        </p:nvCxnSpPr>
        <p:spPr>
          <a:xfrm>
            <a:off x="8275319" y="3384975"/>
            <a:ext cx="353292" cy="488756"/>
          </a:xfrm>
          <a:prstGeom prst="straightConnector1">
            <a:avLst/>
          </a:prstGeom>
          <a:ln>
            <a:solidFill>
              <a:srgbClr val="D17563"/>
            </a:solidFill>
            <a:tailEnd type="triangle"/>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7809806" y="3107976"/>
            <a:ext cx="818805" cy="276999"/>
          </a:xfrm>
          <a:prstGeom prst="rect">
            <a:avLst/>
          </a:prstGeom>
          <a:noFill/>
          <a:ln>
            <a:noFill/>
          </a:ln>
        </p:spPr>
        <p:txBody>
          <a:bodyPr wrap="square" rtlCol="1">
            <a:spAutoFit/>
          </a:bodyPr>
          <a:lstStyle/>
          <a:p>
            <a:r>
              <a:rPr lang="en-US" sz="1200" dirty="0" smtClean="0">
                <a:solidFill>
                  <a:srgbClr val="D17563"/>
                </a:solidFill>
              </a:rPr>
              <a:t>Non Viral</a:t>
            </a:r>
            <a:endParaRPr lang="he-IL" sz="1200" dirty="0">
              <a:solidFill>
                <a:srgbClr val="D17563"/>
              </a:solidFill>
            </a:endParaRPr>
          </a:p>
        </p:txBody>
      </p:sp>
      <p:sp>
        <p:nvSpPr>
          <p:cNvPr id="41" name="TextBox 40">
            <a:extLst>
              <a:ext uri="{FF2B5EF4-FFF2-40B4-BE49-F238E27FC236}">
                <a16:creationId xmlns:a16="http://schemas.microsoft.com/office/drawing/2014/main" id="{7AC5E03B-6EFC-4205-A603-AF22D0D2C368}"/>
              </a:ext>
            </a:extLst>
          </p:cNvPr>
          <p:cNvSpPr txBox="1"/>
          <p:nvPr/>
        </p:nvSpPr>
        <p:spPr>
          <a:xfrm>
            <a:off x="323529" y="4869472"/>
            <a:ext cx="4402517" cy="954107"/>
          </a:xfrm>
          <a:prstGeom prst="rect">
            <a:avLst/>
          </a:prstGeom>
          <a:noFill/>
        </p:spPr>
        <p:txBody>
          <a:bodyPr wrap="square" rtlCol="0">
            <a:spAutoFit/>
          </a:bodyPr>
          <a:lstStyle/>
          <a:p>
            <a:r>
              <a:rPr lang="en-US" sz="1400" dirty="0" smtClean="0"/>
              <a:t>The image illustrates the issue of relying only on symptoms. Although all Hepatitis types of common symptoms the alcoholic type is cause by excessive drinking whereas the others are viral</a:t>
            </a:r>
          </a:p>
        </p:txBody>
      </p:sp>
    </p:spTree>
    <p:extLst>
      <p:ext uri="{BB962C8B-B14F-4D97-AF65-F5344CB8AC3E}">
        <p14:creationId xmlns:p14="http://schemas.microsoft.com/office/powerpoint/2010/main" val="14267990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קבוצה 15"/>
          <p:cNvGrpSpPr/>
          <p:nvPr/>
        </p:nvGrpSpPr>
        <p:grpSpPr>
          <a:xfrm>
            <a:off x="5359949" y="922711"/>
            <a:ext cx="6715138" cy="4719368"/>
            <a:chOff x="5359949" y="1188720"/>
            <a:chExt cx="6715138" cy="4719368"/>
          </a:xfrm>
        </p:grpSpPr>
        <p:pic>
          <p:nvPicPr>
            <p:cNvPr id="2050" name="Picture 2" descr="The figure is a horizontal bar chart that shows the percentages of specific symptoms reported in the United States during January–April 2020, among 164 patients with laboratory-confirmed COVID-19, by age and hospitalization statu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61709" y="1188720"/>
              <a:ext cx="6713378" cy="4719368"/>
            </a:xfrm>
            <a:prstGeom prst="rect">
              <a:avLst/>
            </a:prstGeom>
            <a:noFill/>
            <a:extLst>
              <a:ext uri="{909E8E84-426E-40DD-AFC4-6F175D3DCCD1}">
                <a14:hiddenFill xmlns:a14="http://schemas.microsoft.com/office/drawing/2010/main">
                  <a:solidFill>
                    <a:srgbClr val="FFFFFF"/>
                  </a:solidFill>
                </a14:hiddenFill>
              </a:ext>
            </a:extLst>
          </p:spPr>
        </p:pic>
        <p:cxnSp>
          <p:nvCxnSpPr>
            <p:cNvPr id="6" name="מחבר חץ ישר 5"/>
            <p:cNvCxnSpPr/>
            <p:nvPr/>
          </p:nvCxnSpPr>
          <p:spPr>
            <a:xfrm>
              <a:off x="5744098" y="1579416"/>
              <a:ext cx="0" cy="159604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 name="מחבר חץ ישר 11"/>
            <p:cNvCxnSpPr/>
            <p:nvPr/>
          </p:nvCxnSpPr>
          <p:spPr>
            <a:xfrm>
              <a:off x="5613865" y="1579416"/>
              <a:ext cx="0" cy="327521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rot="16200000">
              <a:off x="5502013" y="2246632"/>
              <a:ext cx="728018" cy="261610"/>
            </a:xfrm>
            <a:prstGeom prst="rect">
              <a:avLst/>
            </a:prstGeom>
            <a:noFill/>
          </p:spPr>
          <p:txBody>
            <a:bodyPr wrap="square" rtlCol="1">
              <a:spAutoFit/>
            </a:bodyPr>
            <a:lstStyle/>
            <a:p>
              <a:r>
                <a:rPr lang="en-US" sz="1050" dirty="0" smtClean="0">
                  <a:solidFill>
                    <a:schemeClr val="accent2">
                      <a:lumMod val="75000"/>
                    </a:schemeClr>
                  </a:solidFill>
                </a:rPr>
                <a:t>Subset 1</a:t>
              </a:r>
              <a:endParaRPr lang="he-IL" sz="1050" dirty="0">
                <a:solidFill>
                  <a:schemeClr val="accent2">
                    <a:lumMod val="75000"/>
                  </a:schemeClr>
                </a:solidFill>
              </a:endParaRPr>
            </a:p>
          </p:txBody>
        </p:sp>
        <p:sp>
          <p:nvSpPr>
            <p:cNvPr id="15" name="TextBox 14"/>
            <p:cNvSpPr txBox="1"/>
            <p:nvPr/>
          </p:nvSpPr>
          <p:spPr>
            <a:xfrm rot="16200000">
              <a:off x="5104013" y="4196169"/>
              <a:ext cx="765788" cy="253916"/>
            </a:xfrm>
            <a:prstGeom prst="rect">
              <a:avLst/>
            </a:prstGeom>
            <a:noFill/>
          </p:spPr>
          <p:txBody>
            <a:bodyPr wrap="square" rtlCol="1">
              <a:spAutoFit/>
            </a:bodyPr>
            <a:lstStyle/>
            <a:p>
              <a:r>
                <a:rPr lang="en-US" sz="1050" dirty="0" smtClean="0">
                  <a:solidFill>
                    <a:schemeClr val="accent2">
                      <a:lumMod val="75000"/>
                    </a:schemeClr>
                  </a:solidFill>
                </a:rPr>
                <a:t>Subset  2</a:t>
              </a:r>
              <a:endParaRPr lang="he-IL" sz="1050" dirty="0">
                <a:solidFill>
                  <a:schemeClr val="accent2">
                    <a:lumMod val="75000"/>
                  </a:schemeClr>
                </a:solidFill>
              </a:endParaRPr>
            </a:p>
          </p:txBody>
        </p:sp>
      </p:grpSp>
      <p:sp>
        <p:nvSpPr>
          <p:cNvPr id="3" name="מציין מיקום טקסט 2"/>
          <p:cNvSpPr>
            <a:spLocks noGrp="1"/>
          </p:cNvSpPr>
          <p:nvPr>
            <p:ph type="body" sz="quarter" idx="10"/>
          </p:nvPr>
        </p:nvSpPr>
        <p:spPr>
          <a:xfrm>
            <a:off x="323529" y="198193"/>
            <a:ext cx="11573197" cy="724247"/>
          </a:xfrm>
        </p:spPr>
        <p:txBody>
          <a:bodyPr/>
          <a:lstStyle/>
          <a:p>
            <a:r>
              <a:rPr lang="en-US" sz="4000" dirty="0" smtClean="0"/>
              <a:t>Covid-19 Classification – Generalization</a:t>
            </a:r>
            <a:endParaRPr lang="he-IL" sz="4000" dirty="0"/>
          </a:p>
        </p:txBody>
      </p:sp>
      <p:graphicFrame>
        <p:nvGraphicFramePr>
          <p:cNvPr id="4" name="טבלה 3"/>
          <p:cNvGraphicFramePr>
            <a:graphicFrameLocks noGrp="1"/>
          </p:cNvGraphicFramePr>
          <p:nvPr>
            <p:extLst>
              <p:ext uri="{D42A27DB-BD31-4B8C-83A1-F6EECF244321}">
                <p14:modId xmlns:p14="http://schemas.microsoft.com/office/powerpoint/2010/main" val="2855635905"/>
              </p:ext>
            </p:extLst>
          </p:nvPr>
        </p:nvGraphicFramePr>
        <p:xfrm>
          <a:off x="263239" y="1550939"/>
          <a:ext cx="4925751" cy="3845560"/>
        </p:xfrm>
        <a:graphic>
          <a:graphicData uri="http://schemas.openxmlformats.org/drawingml/2006/table">
            <a:tbl>
              <a:tblPr rtl="1" firstRow="1" bandRow="1">
                <a:tableStyleId>{5C22544A-7EE6-4342-B048-85BDC9FD1C3A}</a:tableStyleId>
              </a:tblPr>
              <a:tblGrid>
                <a:gridCol w="1641917">
                  <a:extLst>
                    <a:ext uri="{9D8B030D-6E8A-4147-A177-3AD203B41FA5}">
                      <a16:colId xmlns:a16="http://schemas.microsoft.com/office/drawing/2014/main" val="613433556"/>
                    </a:ext>
                  </a:extLst>
                </a:gridCol>
                <a:gridCol w="1641917">
                  <a:extLst>
                    <a:ext uri="{9D8B030D-6E8A-4147-A177-3AD203B41FA5}">
                      <a16:colId xmlns:a16="http://schemas.microsoft.com/office/drawing/2014/main" val="894645168"/>
                    </a:ext>
                  </a:extLst>
                </a:gridCol>
                <a:gridCol w="1641917">
                  <a:extLst>
                    <a:ext uri="{9D8B030D-6E8A-4147-A177-3AD203B41FA5}">
                      <a16:colId xmlns:a16="http://schemas.microsoft.com/office/drawing/2014/main" val="626854874"/>
                    </a:ext>
                  </a:extLst>
                </a:gridCol>
              </a:tblGrid>
              <a:tr h="370840">
                <a:tc>
                  <a:txBody>
                    <a:bodyPr/>
                    <a:lstStyle/>
                    <a:p>
                      <a:pPr rtl="1"/>
                      <a:r>
                        <a:rPr lang="en-US" dirty="0" smtClean="0"/>
                        <a:t>Subset 2</a:t>
                      </a:r>
                      <a:endParaRPr lang="he-IL" dirty="0"/>
                    </a:p>
                  </a:txBody>
                  <a:tcPr/>
                </a:tc>
                <a:tc>
                  <a:txBody>
                    <a:bodyPr/>
                    <a:lstStyle/>
                    <a:p>
                      <a:pPr rtl="1"/>
                      <a:r>
                        <a:rPr lang="en-US" dirty="0" smtClean="0"/>
                        <a:t>Subset 1</a:t>
                      </a:r>
                      <a:endParaRPr lang="he-IL" dirty="0"/>
                    </a:p>
                  </a:txBody>
                  <a:tcPr/>
                </a:tc>
                <a:tc>
                  <a:txBody>
                    <a:bodyPr/>
                    <a:lstStyle/>
                    <a:p>
                      <a:pPr rtl="1"/>
                      <a:endParaRPr lang="he-IL" dirty="0"/>
                    </a:p>
                  </a:txBody>
                  <a:tcPr/>
                </a:tc>
                <a:extLst>
                  <a:ext uri="{0D108BD9-81ED-4DB2-BD59-A6C34878D82A}">
                    <a16:rowId xmlns:a16="http://schemas.microsoft.com/office/drawing/2014/main" val="3506895623"/>
                  </a:ext>
                </a:extLst>
              </a:tr>
              <a:tr h="370840">
                <a:tc>
                  <a:txBody>
                    <a:bodyPr/>
                    <a:lstStyle/>
                    <a:p>
                      <a:pPr rtl="1"/>
                      <a:r>
                        <a:rPr lang="en-US" dirty="0" smtClean="0"/>
                        <a:t>Typhoid</a:t>
                      </a:r>
                      <a:endParaRPr lang="he-IL" dirty="0"/>
                    </a:p>
                  </a:txBody>
                  <a:tcPr/>
                </a:tc>
                <a:tc>
                  <a:txBody>
                    <a:bodyPr/>
                    <a:lstStyle/>
                    <a:p>
                      <a:pPr rtl="1"/>
                      <a:r>
                        <a:rPr lang="en-US" dirty="0" smtClean="0"/>
                        <a:t>Bronchial Asthma</a:t>
                      </a:r>
                      <a:endParaRPr lang="he-IL" dirty="0"/>
                    </a:p>
                  </a:txBody>
                  <a:tcPr/>
                </a:tc>
                <a:tc>
                  <a:txBody>
                    <a:bodyPr/>
                    <a:lstStyle/>
                    <a:p>
                      <a:pPr rtl="1"/>
                      <a:r>
                        <a:rPr lang="en-US" dirty="0" smtClean="0"/>
                        <a:t>K-NN</a:t>
                      </a:r>
                      <a:endParaRPr lang="he-IL" dirty="0"/>
                    </a:p>
                  </a:txBody>
                  <a:tcPr/>
                </a:tc>
                <a:extLst>
                  <a:ext uri="{0D108BD9-81ED-4DB2-BD59-A6C34878D82A}">
                    <a16:rowId xmlns:a16="http://schemas.microsoft.com/office/drawing/2014/main" val="1058499794"/>
                  </a:ext>
                </a:extLst>
              </a:tr>
              <a:tr h="370840">
                <a:tc>
                  <a:txBody>
                    <a:bodyPr/>
                    <a:lstStyle/>
                    <a:p>
                      <a:pPr rtl="1"/>
                      <a:r>
                        <a:rPr lang="en-US" dirty="0" smtClean="0"/>
                        <a:t>Typhoid</a:t>
                      </a:r>
                      <a:endParaRPr lang="he-IL" dirty="0"/>
                    </a:p>
                  </a:txBody>
                  <a:tcPr/>
                </a:tc>
                <a:tc>
                  <a:txBody>
                    <a:bodyPr/>
                    <a:lstStyle/>
                    <a:p>
                      <a:pPr marL="0" marR="0" lvl="0" indent="0" algn="l" defTabSz="914423" rtl="1" eaLnBrk="1" fontAlgn="auto" latinLnBrk="0" hangingPunct="1">
                        <a:lnSpc>
                          <a:spcPct val="100000"/>
                        </a:lnSpc>
                        <a:spcBef>
                          <a:spcPts val="0"/>
                        </a:spcBef>
                        <a:spcAft>
                          <a:spcPts val="0"/>
                        </a:spcAft>
                        <a:buClrTx/>
                        <a:buSzTx/>
                        <a:buFontTx/>
                        <a:buNone/>
                        <a:tabLst/>
                        <a:defRPr/>
                      </a:pPr>
                      <a:r>
                        <a:rPr lang="en-US" dirty="0" smtClean="0"/>
                        <a:t>Bronchial Asthma</a:t>
                      </a:r>
                      <a:endParaRPr lang="he-IL" dirty="0" smtClean="0"/>
                    </a:p>
                  </a:txBody>
                  <a:tcPr/>
                </a:tc>
                <a:tc>
                  <a:txBody>
                    <a:bodyPr/>
                    <a:lstStyle/>
                    <a:p>
                      <a:pPr rtl="1"/>
                      <a:r>
                        <a:rPr lang="en-US" dirty="0" smtClean="0"/>
                        <a:t>Logistic Regression</a:t>
                      </a:r>
                      <a:endParaRPr lang="he-IL" dirty="0"/>
                    </a:p>
                  </a:txBody>
                  <a:tcPr/>
                </a:tc>
                <a:extLst>
                  <a:ext uri="{0D108BD9-81ED-4DB2-BD59-A6C34878D82A}">
                    <a16:rowId xmlns:a16="http://schemas.microsoft.com/office/drawing/2014/main" val="932146301"/>
                  </a:ext>
                </a:extLst>
              </a:tr>
              <a:tr h="370840">
                <a:tc>
                  <a:txBody>
                    <a:bodyPr/>
                    <a:lstStyle/>
                    <a:p>
                      <a:pPr rtl="1"/>
                      <a:r>
                        <a:rPr lang="en-US" dirty="0" smtClean="0"/>
                        <a:t>Pneumonia</a:t>
                      </a:r>
                      <a:endParaRPr lang="he-IL" dirty="0"/>
                    </a:p>
                  </a:txBody>
                  <a:tcPr/>
                </a:tc>
                <a:tc>
                  <a:txBody>
                    <a:bodyPr/>
                    <a:lstStyle/>
                    <a:p>
                      <a:pPr marL="0" marR="0" lvl="0" indent="0" algn="l" defTabSz="914423" rtl="1" eaLnBrk="1" fontAlgn="auto" latinLnBrk="0" hangingPunct="1">
                        <a:lnSpc>
                          <a:spcPct val="100000"/>
                        </a:lnSpc>
                        <a:spcBef>
                          <a:spcPts val="0"/>
                        </a:spcBef>
                        <a:spcAft>
                          <a:spcPts val="0"/>
                        </a:spcAft>
                        <a:buClrTx/>
                        <a:buSzTx/>
                        <a:buFontTx/>
                        <a:buNone/>
                        <a:tabLst/>
                        <a:defRPr/>
                      </a:pPr>
                      <a:r>
                        <a:rPr lang="en-US" dirty="0" smtClean="0"/>
                        <a:t>Bronchial Asthma</a:t>
                      </a:r>
                      <a:endParaRPr lang="he-IL" dirty="0" smtClean="0"/>
                    </a:p>
                  </a:txBody>
                  <a:tcPr/>
                </a:tc>
                <a:tc>
                  <a:txBody>
                    <a:bodyPr/>
                    <a:lstStyle/>
                    <a:p>
                      <a:pPr rtl="1"/>
                      <a:r>
                        <a:rPr lang="en-US" dirty="0" smtClean="0"/>
                        <a:t>Random Forests</a:t>
                      </a:r>
                      <a:endParaRPr lang="he-IL" dirty="0"/>
                    </a:p>
                  </a:txBody>
                  <a:tcPr/>
                </a:tc>
                <a:extLst>
                  <a:ext uri="{0D108BD9-81ED-4DB2-BD59-A6C34878D82A}">
                    <a16:rowId xmlns:a16="http://schemas.microsoft.com/office/drawing/2014/main" val="1566640258"/>
                  </a:ext>
                </a:extLst>
              </a:tr>
              <a:tr h="370840">
                <a:tc>
                  <a:txBody>
                    <a:bodyPr/>
                    <a:lstStyle/>
                    <a:p>
                      <a:pPr rtl="1"/>
                      <a:r>
                        <a:rPr lang="en-US" dirty="0" smtClean="0"/>
                        <a:t>Malaria</a:t>
                      </a:r>
                      <a:endParaRPr lang="he-IL" dirty="0"/>
                    </a:p>
                  </a:txBody>
                  <a:tcPr/>
                </a:tc>
                <a:tc>
                  <a:txBody>
                    <a:bodyPr/>
                    <a:lstStyle/>
                    <a:p>
                      <a:pPr rtl="1"/>
                      <a:r>
                        <a:rPr lang="en-US" dirty="0" smtClean="0"/>
                        <a:t>Bronchial Asthma</a:t>
                      </a:r>
                      <a:endParaRPr lang="he-IL" dirty="0"/>
                    </a:p>
                  </a:txBody>
                  <a:tcPr/>
                </a:tc>
                <a:tc>
                  <a:txBody>
                    <a:bodyPr/>
                    <a:lstStyle/>
                    <a:p>
                      <a:pPr rtl="1"/>
                      <a:r>
                        <a:rPr lang="en-US" dirty="0" err="1" smtClean="0"/>
                        <a:t>XgBoost</a:t>
                      </a:r>
                      <a:endParaRPr lang="he-IL" dirty="0"/>
                    </a:p>
                  </a:txBody>
                  <a:tcPr/>
                </a:tc>
                <a:extLst>
                  <a:ext uri="{0D108BD9-81ED-4DB2-BD59-A6C34878D82A}">
                    <a16:rowId xmlns:a16="http://schemas.microsoft.com/office/drawing/2014/main" val="2923531804"/>
                  </a:ext>
                </a:extLst>
              </a:tr>
              <a:tr h="370840">
                <a:tc>
                  <a:txBody>
                    <a:bodyPr/>
                    <a:lstStyle/>
                    <a:p>
                      <a:pPr rtl="1"/>
                      <a:r>
                        <a:rPr lang="en-US" dirty="0" smtClean="0"/>
                        <a:t>Typhoid</a:t>
                      </a:r>
                      <a:endParaRPr lang="he-IL" dirty="0"/>
                    </a:p>
                  </a:txBody>
                  <a:tcPr/>
                </a:tc>
                <a:tc>
                  <a:txBody>
                    <a:bodyPr/>
                    <a:lstStyle/>
                    <a:p>
                      <a:pPr rtl="1"/>
                      <a:r>
                        <a:rPr lang="en-US" dirty="0" smtClean="0"/>
                        <a:t>Paralysis (brain hemorrhage)</a:t>
                      </a:r>
                      <a:endParaRPr lang="he-IL" dirty="0"/>
                    </a:p>
                  </a:txBody>
                  <a:tcPr/>
                </a:tc>
                <a:tc>
                  <a:txBody>
                    <a:bodyPr/>
                    <a:lstStyle/>
                    <a:p>
                      <a:pPr rtl="1"/>
                      <a:r>
                        <a:rPr lang="en-US" dirty="0" smtClean="0"/>
                        <a:t>Decision Tree</a:t>
                      </a:r>
                      <a:endParaRPr lang="he-IL" dirty="0"/>
                    </a:p>
                  </a:txBody>
                  <a:tcPr/>
                </a:tc>
                <a:extLst>
                  <a:ext uri="{0D108BD9-81ED-4DB2-BD59-A6C34878D82A}">
                    <a16:rowId xmlns:a16="http://schemas.microsoft.com/office/drawing/2014/main" val="3907136235"/>
                  </a:ext>
                </a:extLst>
              </a:tr>
            </a:tbl>
          </a:graphicData>
        </a:graphic>
      </p:graphicFrame>
      <p:sp>
        <p:nvSpPr>
          <p:cNvPr id="14" name="מלבן 13"/>
          <p:cNvSpPr/>
          <p:nvPr/>
        </p:nvSpPr>
        <p:spPr>
          <a:xfrm>
            <a:off x="5359949" y="5607063"/>
            <a:ext cx="7002087" cy="369332"/>
          </a:xfrm>
          <a:prstGeom prst="rect">
            <a:avLst/>
          </a:prstGeom>
        </p:spPr>
        <p:txBody>
          <a:bodyPr wrap="square">
            <a:spAutoFit/>
          </a:bodyPr>
          <a:lstStyle/>
          <a:p>
            <a:r>
              <a:rPr lang="en-US" sz="900" dirty="0">
                <a:solidFill>
                  <a:srgbClr val="000000"/>
                </a:solidFill>
                <a:latin typeface="Open Sans" panose="020B0606030504020204" pitchFamily="34" charset="0"/>
              </a:rPr>
              <a:t>Burke RM, </a:t>
            </a:r>
            <a:r>
              <a:rPr lang="en-US" sz="900" dirty="0" err="1">
                <a:solidFill>
                  <a:srgbClr val="000000"/>
                </a:solidFill>
                <a:latin typeface="Open Sans" panose="020B0606030504020204" pitchFamily="34" charset="0"/>
              </a:rPr>
              <a:t>Killerby</a:t>
            </a:r>
            <a:r>
              <a:rPr lang="en-US" sz="900" dirty="0">
                <a:solidFill>
                  <a:srgbClr val="000000"/>
                </a:solidFill>
                <a:latin typeface="Open Sans" panose="020B0606030504020204" pitchFamily="34" charset="0"/>
              </a:rPr>
              <a:t> ME, Newton S, et al. Symptom Profiles of a Convenience Sample of Patients with COVID-19 — United States, January–April 2020. MMWR </a:t>
            </a:r>
            <a:r>
              <a:rPr lang="en-US" sz="900" dirty="0" err="1">
                <a:solidFill>
                  <a:srgbClr val="000000"/>
                </a:solidFill>
                <a:latin typeface="Open Sans" panose="020B0606030504020204" pitchFamily="34" charset="0"/>
              </a:rPr>
              <a:t>Morb</a:t>
            </a:r>
            <a:r>
              <a:rPr lang="en-US" sz="900" dirty="0">
                <a:solidFill>
                  <a:srgbClr val="000000"/>
                </a:solidFill>
                <a:latin typeface="Open Sans" panose="020B0606030504020204" pitchFamily="34" charset="0"/>
              </a:rPr>
              <a:t> Mortal </a:t>
            </a:r>
            <a:r>
              <a:rPr lang="en-US" sz="900" dirty="0" err="1">
                <a:solidFill>
                  <a:srgbClr val="000000"/>
                </a:solidFill>
                <a:latin typeface="Open Sans" panose="020B0606030504020204" pitchFamily="34" charset="0"/>
              </a:rPr>
              <a:t>Wkly</a:t>
            </a:r>
            <a:r>
              <a:rPr lang="en-US" sz="900" dirty="0">
                <a:solidFill>
                  <a:srgbClr val="000000"/>
                </a:solidFill>
                <a:latin typeface="Open Sans" panose="020B0606030504020204" pitchFamily="34" charset="0"/>
              </a:rPr>
              <a:t> Rep 2020;69:904–908.</a:t>
            </a:r>
            <a:endParaRPr lang="he-IL" sz="900" dirty="0"/>
          </a:p>
        </p:txBody>
      </p:sp>
    </p:spTree>
    <p:extLst>
      <p:ext uri="{BB962C8B-B14F-4D97-AF65-F5344CB8AC3E}">
        <p14:creationId xmlns:p14="http://schemas.microsoft.com/office/powerpoint/2010/main" val="19820895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fontScale="92500" lnSpcReduction="10000"/>
          </a:bodyPr>
          <a:lstStyle/>
          <a:p>
            <a:r>
              <a:rPr lang="en-US" dirty="0" smtClean="0"/>
              <a:t>Summary</a:t>
            </a:r>
            <a:endParaRPr lang="en-US" dirty="0"/>
          </a:p>
        </p:txBody>
      </p:sp>
      <p:sp>
        <p:nvSpPr>
          <p:cNvPr id="3" name="Rectangle 2">
            <a:extLst>
              <a:ext uri="{FF2B5EF4-FFF2-40B4-BE49-F238E27FC236}">
                <a16:creationId xmlns:a16="http://schemas.microsoft.com/office/drawing/2014/main" id="{7C7F7434-5DFB-463D-AD57-53EE48E4EF6A}"/>
              </a:ext>
            </a:extLst>
          </p:cNvPr>
          <p:cNvSpPr/>
          <p:nvPr/>
        </p:nvSpPr>
        <p:spPr>
          <a:xfrm>
            <a:off x="951796" y="4335724"/>
            <a:ext cx="2556000" cy="14401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black"/>
              </a:solidFill>
              <a:effectLst/>
              <a:uLnTx/>
              <a:uFillTx/>
              <a:latin typeface="Arial"/>
              <a:cs typeface="+mn-cs"/>
            </a:endParaRPr>
          </a:p>
        </p:txBody>
      </p:sp>
      <p:sp>
        <p:nvSpPr>
          <p:cNvPr id="4" name="TextBox 3">
            <a:extLst>
              <a:ext uri="{FF2B5EF4-FFF2-40B4-BE49-F238E27FC236}">
                <a16:creationId xmlns:a16="http://schemas.microsoft.com/office/drawing/2014/main" id="{4DC5C83F-C5EF-4A00-AFC8-6B35411D0770}"/>
              </a:ext>
            </a:extLst>
          </p:cNvPr>
          <p:cNvSpPr txBox="1"/>
          <p:nvPr/>
        </p:nvSpPr>
        <p:spPr>
          <a:xfrm>
            <a:off x="923895" y="4537818"/>
            <a:ext cx="2442760" cy="338554"/>
          </a:xfrm>
          <a:prstGeom prst="rect">
            <a:avLst/>
          </a:prstGeom>
          <a:noFill/>
        </p:spPr>
        <p:txBody>
          <a:bodyPr wrap="square" rtlCol="0">
            <a:spAutoFit/>
          </a:bodyPr>
          <a:lstStyle/>
          <a:p>
            <a:pPr marL="0" marR="0" lvl="0" indent="0" algn="l" defTabSz="914286" rtl="0" eaLnBrk="1" fontAlgn="auto" latinLnBrk="0" hangingPunct="1">
              <a:lnSpc>
                <a:spcPct val="100000"/>
              </a:lnSpc>
              <a:spcBef>
                <a:spcPts val="0"/>
              </a:spcBef>
              <a:spcAft>
                <a:spcPts val="0"/>
              </a:spcAft>
              <a:buClrTx/>
              <a:buSzTx/>
              <a:buFontTx/>
              <a:buNone/>
              <a:tabLst/>
              <a:defRPr/>
            </a:pPr>
            <a:r>
              <a:rPr kumimoji="0" lang="en-US" altLang="ko-KR" sz="1600" b="1" i="0" u="none" strike="noStrike" kern="1200" cap="none" spc="0" normalizeH="0" baseline="0" noProof="0" dirty="0" smtClean="0">
                <a:ln>
                  <a:noFill/>
                </a:ln>
                <a:solidFill>
                  <a:srgbClr val="60BED4"/>
                </a:solidFill>
                <a:effectLst/>
                <a:uLnTx/>
                <a:uFillTx/>
                <a:latin typeface="Arial"/>
                <a:cs typeface="Arial" pitchFamily="34" charset="0"/>
              </a:rPr>
              <a:t>Scaling of Symptoms</a:t>
            </a:r>
            <a:endParaRPr kumimoji="0" lang="ko-KR" altLang="en-US" sz="1600" b="1" i="0" u="none" strike="noStrike" kern="1200" cap="none" spc="0" normalizeH="0" baseline="0" noProof="0" dirty="0">
              <a:ln>
                <a:noFill/>
              </a:ln>
              <a:solidFill>
                <a:srgbClr val="60BED4"/>
              </a:solidFill>
              <a:effectLst/>
              <a:uLnTx/>
              <a:uFillTx/>
              <a:latin typeface="Arial"/>
              <a:cs typeface="Arial" pitchFamily="34" charset="0"/>
            </a:endParaRPr>
          </a:p>
        </p:txBody>
      </p:sp>
      <p:sp>
        <p:nvSpPr>
          <p:cNvPr id="6" name="TextBox 5">
            <a:extLst>
              <a:ext uri="{FF2B5EF4-FFF2-40B4-BE49-F238E27FC236}">
                <a16:creationId xmlns:a16="http://schemas.microsoft.com/office/drawing/2014/main" id="{BE55803D-EC1D-4CC0-AA96-5A5B4BA70D13}"/>
              </a:ext>
            </a:extLst>
          </p:cNvPr>
          <p:cNvSpPr txBox="1"/>
          <p:nvPr/>
        </p:nvSpPr>
        <p:spPr>
          <a:xfrm>
            <a:off x="923895" y="4876372"/>
            <a:ext cx="2243252" cy="1384995"/>
          </a:xfrm>
          <a:prstGeom prst="rect">
            <a:avLst/>
          </a:prstGeom>
          <a:noFill/>
        </p:spPr>
        <p:txBody>
          <a:bodyPr wrap="square" rtlCol="0">
            <a:spAutoFit/>
          </a:bodyPr>
          <a:lstStyle/>
          <a:p>
            <a:pPr marL="0" marR="0" lvl="0" indent="0" algn="l" defTabSz="914286"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dirty="0" smtClean="0">
                <a:ln>
                  <a:noFill/>
                </a:ln>
                <a:solidFill>
                  <a:prstClr val="black">
                    <a:lumMod val="75000"/>
                    <a:lumOff val="25000"/>
                  </a:prstClr>
                </a:solidFill>
                <a:effectLst/>
                <a:uLnTx/>
                <a:uFillTx/>
                <a:latin typeface="Arial"/>
                <a:cs typeface="Arial" pitchFamily="34" charset="0"/>
              </a:rPr>
              <a:t>The dataset currently is composed of binary representation of symptoms per indication. Adding severity of symptoms or continues values (Such as for fever) could help</a:t>
            </a:r>
            <a:r>
              <a:rPr kumimoji="0" lang="en-US" altLang="ko-KR" sz="1200" b="0" i="0" u="none" strike="noStrike" kern="1200" cap="none" spc="0" normalizeH="0" noProof="0" dirty="0" smtClean="0">
                <a:ln>
                  <a:noFill/>
                </a:ln>
                <a:solidFill>
                  <a:prstClr val="black">
                    <a:lumMod val="75000"/>
                    <a:lumOff val="25000"/>
                  </a:prstClr>
                </a:solidFill>
                <a:effectLst/>
                <a:uLnTx/>
                <a:uFillTx/>
                <a:latin typeface="Arial"/>
                <a:cs typeface="Arial" pitchFamily="34" charset="0"/>
              </a:rPr>
              <a:t> better classify</a:t>
            </a:r>
            <a:endParaRPr kumimoji="0" lang="ko-KR" altLang="en-US" sz="1200" b="0" i="0" u="none" strike="noStrike" kern="1200" cap="none" spc="0" normalizeH="0" baseline="0" noProof="0" dirty="0">
              <a:ln>
                <a:noFill/>
              </a:ln>
              <a:solidFill>
                <a:prstClr val="black">
                  <a:lumMod val="75000"/>
                  <a:lumOff val="25000"/>
                </a:prstClr>
              </a:solidFill>
              <a:effectLst/>
              <a:uLnTx/>
              <a:uFillTx/>
              <a:latin typeface="Arial"/>
              <a:cs typeface="Arial" pitchFamily="34" charset="0"/>
            </a:endParaRPr>
          </a:p>
        </p:txBody>
      </p:sp>
      <p:sp>
        <p:nvSpPr>
          <p:cNvPr id="8" name="Oval 7">
            <a:extLst>
              <a:ext uri="{FF2B5EF4-FFF2-40B4-BE49-F238E27FC236}">
                <a16:creationId xmlns:a16="http://schemas.microsoft.com/office/drawing/2014/main" id="{541204B6-4A41-4FFA-A5C6-85847E890B5D}"/>
              </a:ext>
            </a:extLst>
          </p:cNvPr>
          <p:cNvSpPr/>
          <p:nvPr/>
        </p:nvSpPr>
        <p:spPr>
          <a:xfrm>
            <a:off x="1064178" y="3617473"/>
            <a:ext cx="620627" cy="620627"/>
          </a:xfrm>
          <a:prstGeom prst="ellipse">
            <a:avLst/>
          </a:prstGeom>
          <a:solidFill>
            <a:schemeClr val="accent1"/>
          </a:soli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cs typeface="+mn-cs"/>
            </a:endParaRPr>
          </a:p>
        </p:txBody>
      </p:sp>
      <p:sp>
        <p:nvSpPr>
          <p:cNvPr id="9" name="Rectangle 8">
            <a:extLst>
              <a:ext uri="{FF2B5EF4-FFF2-40B4-BE49-F238E27FC236}">
                <a16:creationId xmlns:a16="http://schemas.microsoft.com/office/drawing/2014/main" id="{E70BC2F2-C137-45FF-A211-AAD516170D0F}"/>
              </a:ext>
            </a:extLst>
          </p:cNvPr>
          <p:cNvSpPr/>
          <p:nvPr/>
        </p:nvSpPr>
        <p:spPr>
          <a:xfrm>
            <a:off x="3541999" y="3753756"/>
            <a:ext cx="2556000" cy="1440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black"/>
              </a:solidFill>
              <a:effectLst/>
              <a:uLnTx/>
              <a:uFillTx/>
              <a:latin typeface="Arial"/>
              <a:cs typeface="+mn-cs"/>
            </a:endParaRPr>
          </a:p>
        </p:txBody>
      </p:sp>
      <p:sp>
        <p:nvSpPr>
          <p:cNvPr id="10" name="TextBox 9">
            <a:extLst>
              <a:ext uri="{FF2B5EF4-FFF2-40B4-BE49-F238E27FC236}">
                <a16:creationId xmlns:a16="http://schemas.microsoft.com/office/drawing/2014/main" id="{A9EEFB68-FC44-4940-B95B-75F0960271B1}"/>
              </a:ext>
            </a:extLst>
          </p:cNvPr>
          <p:cNvSpPr txBox="1"/>
          <p:nvPr/>
        </p:nvSpPr>
        <p:spPr>
          <a:xfrm>
            <a:off x="3557041" y="3958512"/>
            <a:ext cx="2187054" cy="338554"/>
          </a:xfrm>
          <a:prstGeom prst="rect">
            <a:avLst/>
          </a:prstGeom>
          <a:noFill/>
        </p:spPr>
        <p:txBody>
          <a:bodyPr wrap="square" rtlCol="0">
            <a:spAutoFit/>
          </a:bodyPr>
          <a:lstStyle/>
          <a:p>
            <a:pPr marL="0" marR="0" lvl="0" indent="0" algn="l" defTabSz="914286" rtl="0" eaLnBrk="1" fontAlgn="auto" latinLnBrk="0" hangingPunct="1">
              <a:lnSpc>
                <a:spcPct val="100000"/>
              </a:lnSpc>
              <a:spcBef>
                <a:spcPts val="0"/>
              </a:spcBef>
              <a:spcAft>
                <a:spcPts val="0"/>
              </a:spcAft>
              <a:buClrTx/>
              <a:buSzTx/>
              <a:buFontTx/>
              <a:buNone/>
              <a:tabLst/>
              <a:defRPr/>
            </a:pPr>
            <a:r>
              <a:rPr lang="en-US" altLang="ko-KR" sz="1600" b="1" dirty="0" smtClean="0">
                <a:solidFill>
                  <a:srgbClr val="8EDADA"/>
                </a:solidFill>
                <a:latin typeface="Arial"/>
                <a:cs typeface="Arial" pitchFamily="34" charset="0"/>
              </a:rPr>
              <a:t>Journal Reporting</a:t>
            </a:r>
            <a:endParaRPr kumimoji="0" lang="en-US" altLang="ko-KR" sz="1600" b="1" i="0" u="none" strike="noStrike" kern="1200" cap="none" spc="0" normalizeH="0" baseline="0" noProof="0" dirty="0" smtClean="0">
              <a:ln>
                <a:noFill/>
              </a:ln>
              <a:solidFill>
                <a:srgbClr val="8EDADA"/>
              </a:solidFill>
              <a:effectLst/>
              <a:uLnTx/>
              <a:uFillTx/>
              <a:latin typeface="Arial"/>
              <a:cs typeface="Arial" pitchFamily="34" charset="0"/>
            </a:endParaRPr>
          </a:p>
        </p:txBody>
      </p:sp>
      <p:sp>
        <p:nvSpPr>
          <p:cNvPr id="12" name="TextBox 11">
            <a:extLst>
              <a:ext uri="{FF2B5EF4-FFF2-40B4-BE49-F238E27FC236}">
                <a16:creationId xmlns:a16="http://schemas.microsoft.com/office/drawing/2014/main" id="{85A8D3D0-E010-423B-B1F8-8AD54E93DEA8}"/>
              </a:ext>
            </a:extLst>
          </p:cNvPr>
          <p:cNvSpPr txBox="1"/>
          <p:nvPr/>
        </p:nvSpPr>
        <p:spPr>
          <a:xfrm>
            <a:off x="3557041" y="4335724"/>
            <a:ext cx="1921103" cy="1015663"/>
          </a:xfrm>
          <a:prstGeom prst="rect">
            <a:avLst/>
          </a:prstGeom>
          <a:noFill/>
        </p:spPr>
        <p:txBody>
          <a:bodyPr wrap="square" rtlCol="0">
            <a:spAutoFit/>
          </a:bodyPr>
          <a:lstStyle/>
          <a:p>
            <a:pPr marL="0" marR="0" lvl="0" indent="0" algn="l" defTabSz="914286"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dirty="0" smtClean="0">
                <a:ln>
                  <a:noFill/>
                </a:ln>
                <a:solidFill>
                  <a:prstClr val="black">
                    <a:lumMod val="75000"/>
                    <a:lumOff val="25000"/>
                  </a:prstClr>
                </a:solidFill>
                <a:effectLst/>
                <a:uLnTx/>
                <a:uFillTx/>
                <a:latin typeface="Arial"/>
                <a:cs typeface="Arial" pitchFamily="34" charset="0"/>
              </a:rPr>
              <a:t>Text mining as a preprocessing stage to extract a category</a:t>
            </a:r>
            <a:r>
              <a:rPr kumimoji="0" lang="en-US" altLang="ko-KR" sz="1200" b="0" i="0" u="none" strike="noStrike" kern="1200" cap="none" spc="0" normalizeH="0" noProof="0" dirty="0" smtClean="0">
                <a:ln>
                  <a:noFill/>
                </a:ln>
                <a:solidFill>
                  <a:prstClr val="black">
                    <a:lumMod val="75000"/>
                    <a:lumOff val="25000"/>
                  </a:prstClr>
                </a:solidFill>
                <a:effectLst/>
                <a:uLnTx/>
                <a:uFillTx/>
                <a:latin typeface="Arial"/>
                <a:cs typeface="Arial" pitchFamily="34" charset="0"/>
              </a:rPr>
              <a:t> of the disease before further classification</a:t>
            </a:r>
            <a:endParaRPr kumimoji="0" lang="ko-KR" altLang="en-US" sz="1200" b="0" i="0" u="none" strike="noStrike" kern="1200" cap="none" spc="0" normalizeH="0" baseline="0" noProof="0" dirty="0">
              <a:ln>
                <a:noFill/>
              </a:ln>
              <a:solidFill>
                <a:prstClr val="black">
                  <a:lumMod val="75000"/>
                  <a:lumOff val="25000"/>
                </a:prstClr>
              </a:solidFill>
              <a:effectLst/>
              <a:uLnTx/>
              <a:uFillTx/>
              <a:latin typeface="Arial"/>
              <a:cs typeface="Arial" pitchFamily="34" charset="0"/>
            </a:endParaRPr>
          </a:p>
        </p:txBody>
      </p:sp>
      <p:sp>
        <p:nvSpPr>
          <p:cNvPr id="14" name="Oval 13">
            <a:extLst>
              <a:ext uri="{FF2B5EF4-FFF2-40B4-BE49-F238E27FC236}">
                <a16:creationId xmlns:a16="http://schemas.microsoft.com/office/drawing/2014/main" id="{0CA27234-E5CC-48CF-A78F-C2EDFA157FEF}"/>
              </a:ext>
            </a:extLst>
          </p:cNvPr>
          <p:cNvSpPr/>
          <p:nvPr/>
        </p:nvSpPr>
        <p:spPr>
          <a:xfrm>
            <a:off x="3647160" y="3017603"/>
            <a:ext cx="620627" cy="620627"/>
          </a:xfrm>
          <a:prstGeom prst="ellipse">
            <a:avLst/>
          </a:prstGeom>
          <a:solidFill>
            <a:schemeClr val="accent2"/>
          </a:soli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cs typeface="+mn-cs"/>
            </a:endParaRPr>
          </a:p>
        </p:txBody>
      </p:sp>
      <p:sp>
        <p:nvSpPr>
          <p:cNvPr id="15" name="Rectangle 14">
            <a:extLst>
              <a:ext uri="{FF2B5EF4-FFF2-40B4-BE49-F238E27FC236}">
                <a16:creationId xmlns:a16="http://schemas.microsoft.com/office/drawing/2014/main" id="{DC9E07B0-45A0-4886-BE30-B59DAE3D59BC}"/>
              </a:ext>
            </a:extLst>
          </p:cNvPr>
          <p:cNvSpPr/>
          <p:nvPr/>
        </p:nvSpPr>
        <p:spPr>
          <a:xfrm>
            <a:off x="6133311" y="3143865"/>
            <a:ext cx="2556000" cy="14401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black"/>
              </a:solidFill>
              <a:effectLst/>
              <a:uLnTx/>
              <a:uFillTx/>
              <a:latin typeface="Arial"/>
              <a:cs typeface="+mn-cs"/>
            </a:endParaRPr>
          </a:p>
        </p:txBody>
      </p:sp>
      <p:sp>
        <p:nvSpPr>
          <p:cNvPr id="16" name="TextBox 15">
            <a:extLst>
              <a:ext uri="{FF2B5EF4-FFF2-40B4-BE49-F238E27FC236}">
                <a16:creationId xmlns:a16="http://schemas.microsoft.com/office/drawing/2014/main" id="{CA1E18A8-36D1-4138-8446-FB89DC311B35}"/>
              </a:ext>
            </a:extLst>
          </p:cNvPr>
          <p:cNvSpPr txBox="1"/>
          <p:nvPr/>
        </p:nvSpPr>
        <p:spPr>
          <a:xfrm>
            <a:off x="6158626" y="3351284"/>
            <a:ext cx="2224767" cy="338554"/>
          </a:xfrm>
          <a:prstGeom prst="rect">
            <a:avLst/>
          </a:prstGeom>
          <a:noFill/>
        </p:spPr>
        <p:txBody>
          <a:bodyPr wrap="square" rtlCol="0">
            <a:spAutoFit/>
          </a:bodyPr>
          <a:lstStyle/>
          <a:p>
            <a:pPr marL="0" marR="0" lvl="0" indent="0" algn="l" defTabSz="914286" rtl="0" eaLnBrk="1" fontAlgn="auto" latinLnBrk="0" hangingPunct="1">
              <a:lnSpc>
                <a:spcPct val="100000"/>
              </a:lnSpc>
              <a:spcBef>
                <a:spcPts val="0"/>
              </a:spcBef>
              <a:spcAft>
                <a:spcPts val="0"/>
              </a:spcAft>
              <a:buClrTx/>
              <a:buSzTx/>
              <a:buFontTx/>
              <a:buNone/>
              <a:tabLst/>
              <a:defRPr/>
            </a:pPr>
            <a:r>
              <a:rPr kumimoji="0" lang="en-US" altLang="ko-KR" sz="1600" b="1" i="0" u="none" strike="noStrike" kern="1200" cap="none" spc="0" normalizeH="0" baseline="0" noProof="0" dirty="0" smtClean="0">
                <a:ln>
                  <a:noFill/>
                </a:ln>
                <a:solidFill>
                  <a:srgbClr val="AAAAAA"/>
                </a:solidFill>
                <a:effectLst/>
                <a:uLnTx/>
                <a:uFillTx/>
                <a:latin typeface="Arial"/>
                <a:cs typeface="Arial" pitchFamily="34" charset="0"/>
              </a:rPr>
              <a:t>Type 1 /Type 2 Error </a:t>
            </a:r>
            <a:endParaRPr kumimoji="0" lang="ko-KR" altLang="en-US" sz="1600" b="1" i="0" u="none" strike="noStrike" kern="1200" cap="none" spc="0" normalizeH="0" baseline="0" noProof="0" dirty="0">
              <a:ln>
                <a:noFill/>
              </a:ln>
              <a:solidFill>
                <a:srgbClr val="AAAAAA"/>
              </a:solidFill>
              <a:effectLst/>
              <a:uLnTx/>
              <a:uFillTx/>
              <a:latin typeface="Arial"/>
              <a:cs typeface="Arial" pitchFamily="34" charset="0"/>
            </a:endParaRPr>
          </a:p>
        </p:txBody>
      </p:sp>
      <p:sp>
        <p:nvSpPr>
          <p:cNvPr id="18" name="TextBox 17">
            <a:extLst>
              <a:ext uri="{FF2B5EF4-FFF2-40B4-BE49-F238E27FC236}">
                <a16:creationId xmlns:a16="http://schemas.microsoft.com/office/drawing/2014/main" id="{D7603FA3-4130-42D1-86CF-E20926E76064}"/>
              </a:ext>
            </a:extLst>
          </p:cNvPr>
          <p:cNvSpPr txBox="1"/>
          <p:nvPr/>
        </p:nvSpPr>
        <p:spPr>
          <a:xfrm>
            <a:off x="6231030" y="3822601"/>
            <a:ext cx="2341206" cy="1384995"/>
          </a:xfrm>
          <a:prstGeom prst="rect">
            <a:avLst/>
          </a:prstGeom>
          <a:noFill/>
        </p:spPr>
        <p:txBody>
          <a:bodyPr wrap="square" rtlCol="0">
            <a:spAutoFit/>
          </a:bodyPr>
          <a:lstStyle/>
          <a:p>
            <a:pPr marL="0" marR="0" lvl="0" indent="0" algn="l" defTabSz="914286"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dirty="0" smtClean="0">
                <a:ln>
                  <a:noFill/>
                </a:ln>
                <a:solidFill>
                  <a:prstClr val="black">
                    <a:lumMod val="75000"/>
                    <a:lumOff val="25000"/>
                  </a:prstClr>
                </a:solidFill>
                <a:effectLst/>
                <a:uLnTx/>
                <a:uFillTx/>
                <a:latin typeface="Arial"/>
                <a:cs typeface="Arial" pitchFamily="34" charset="0"/>
              </a:rPr>
              <a:t>Adding a</a:t>
            </a:r>
            <a:r>
              <a:rPr kumimoji="0" lang="en-US" altLang="ko-KR" sz="1200" b="0" i="0" u="none" strike="noStrike" kern="1200" cap="none" spc="0" normalizeH="0" noProof="0" dirty="0" smtClean="0">
                <a:ln>
                  <a:noFill/>
                </a:ln>
                <a:solidFill>
                  <a:prstClr val="black">
                    <a:lumMod val="75000"/>
                    <a:lumOff val="25000"/>
                  </a:prstClr>
                </a:solidFill>
                <a:effectLst/>
                <a:uLnTx/>
                <a:uFillTx/>
                <a:latin typeface="Arial"/>
                <a:cs typeface="Arial" pitchFamily="34" charset="0"/>
              </a:rPr>
              <a:t> measure of fatality between classifications due to</a:t>
            </a:r>
          </a:p>
          <a:p>
            <a:pPr marL="0" marR="0" lvl="0" indent="0" algn="l" defTabSz="914286" rtl="0" eaLnBrk="1" fontAlgn="auto" latinLnBrk="0" hangingPunct="1">
              <a:lnSpc>
                <a:spcPct val="100000"/>
              </a:lnSpc>
              <a:spcBef>
                <a:spcPts val="0"/>
              </a:spcBef>
              <a:spcAft>
                <a:spcPts val="0"/>
              </a:spcAft>
              <a:buClrTx/>
              <a:buSzTx/>
              <a:buFontTx/>
              <a:buNone/>
              <a:tabLst/>
              <a:defRPr/>
            </a:pPr>
            <a:r>
              <a:rPr lang="en-US" altLang="ko-KR" sz="1200" dirty="0" smtClean="0">
                <a:solidFill>
                  <a:prstClr val="black">
                    <a:lumMod val="75000"/>
                    <a:lumOff val="25000"/>
                  </a:prstClr>
                </a:solidFill>
                <a:latin typeface="Arial"/>
                <a:cs typeface="Arial" pitchFamily="34" charset="0"/>
              </a:rPr>
              <a:t>M</a:t>
            </a:r>
            <a:r>
              <a:rPr lang="en-US" altLang="ko-KR" sz="1200" noProof="0" dirty="0" smtClean="0">
                <a:solidFill>
                  <a:prstClr val="black">
                    <a:lumMod val="75000"/>
                    <a:lumOff val="25000"/>
                  </a:prstClr>
                </a:solidFill>
                <a:latin typeface="Arial"/>
                <a:cs typeface="Arial" pitchFamily="34" charset="0"/>
              </a:rPr>
              <a:t>is-treatment or wrong treatment</a:t>
            </a:r>
            <a:r>
              <a:rPr kumimoji="0" lang="en-US" altLang="ko-KR" sz="1200" b="0" i="0" u="none" strike="noStrike" kern="1200" cap="none" spc="0" normalizeH="0" noProof="0" dirty="0" smtClean="0">
                <a:ln>
                  <a:noFill/>
                </a:ln>
                <a:solidFill>
                  <a:prstClr val="black">
                    <a:lumMod val="75000"/>
                    <a:lumOff val="25000"/>
                  </a:prstClr>
                </a:solidFill>
                <a:effectLst/>
                <a:uLnTx/>
                <a:uFillTx/>
                <a:latin typeface="Arial"/>
                <a:cs typeface="Arial" pitchFamily="34" charset="0"/>
              </a:rPr>
              <a:t/>
            </a:r>
            <a:br>
              <a:rPr kumimoji="0" lang="en-US" altLang="ko-KR" sz="1200" b="0" i="0" u="none" strike="noStrike" kern="1200" cap="none" spc="0" normalizeH="0" noProof="0" dirty="0" smtClean="0">
                <a:ln>
                  <a:noFill/>
                </a:ln>
                <a:solidFill>
                  <a:prstClr val="black">
                    <a:lumMod val="75000"/>
                    <a:lumOff val="25000"/>
                  </a:prstClr>
                </a:solidFill>
                <a:effectLst/>
                <a:uLnTx/>
                <a:uFillTx/>
                <a:latin typeface="Arial"/>
                <a:cs typeface="Arial" pitchFamily="34" charset="0"/>
              </a:rPr>
            </a:br>
            <a:r>
              <a:rPr kumimoji="0" lang="en-US" altLang="ko-KR" sz="1200" b="0" i="0" u="none" strike="noStrike" kern="1200" cap="none" spc="0" normalizeH="0" noProof="0" dirty="0" smtClean="0">
                <a:ln>
                  <a:noFill/>
                </a:ln>
                <a:solidFill>
                  <a:prstClr val="black">
                    <a:lumMod val="75000"/>
                    <a:lumOff val="25000"/>
                  </a:prstClr>
                </a:solidFill>
                <a:effectLst/>
                <a:uLnTx/>
                <a:uFillTx/>
                <a:latin typeface="Arial"/>
                <a:cs typeface="Arial" pitchFamily="34" charset="0"/>
              </a:rPr>
              <a:t>Doing</a:t>
            </a:r>
            <a:r>
              <a:rPr lang="en-US" altLang="ko-KR" sz="1200" dirty="0" smtClean="0">
                <a:solidFill>
                  <a:prstClr val="black">
                    <a:lumMod val="75000"/>
                    <a:lumOff val="25000"/>
                  </a:prstClr>
                </a:solidFill>
                <a:latin typeface="Arial"/>
                <a:cs typeface="Arial" pitchFamily="34" charset="0"/>
              </a:rPr>
              <a:t> so will enable us to estimate the error type and ROC for each </a:t>
            </a:r>
            <a:r>
              <a:rPr kumimoji="0" lang="en-US" altLang="ko-KR" sz="1200" b="0" i="0" u="none" strike="noStrike" kern="1200" cap="none" spc="0" normalizeH="0" noProof="0" dirty="0" smtClean="0">
                <a:ln>
                  <a:noFill/>
                </a:ln>
                <a:solidFill>
                  <a:prstClr val="black">
                    <a:lumMod val="75000"/>
                    <a:lumOff val="25000"/>
                  </a:prstClr>
                </a:solidFill>
                <a:effectLst/>
                <a:uLnTx/>
                <a:uFillTx/>
                <a:latin typeface="Arial"/>
                <a:cs typeface="Arial" pitchFamily="34" charset="0"/>
              </a:rPr>
              <a:t> indication</a:t>
            </a:r>
            <a:endParaRPr kumimoji="0" lang="ko-KR" altLang="en-US" sz="1200" b="0" i="0" u="none" strike="noStrike" kern="1200" cap="none" spc="0" normalizeH="0" baseline="0" noProof="0" dirty="0">
              <a:ln>
                <a:noFill/>
              </a:ln>
              <a:solidFill>
                <a:prstClr val="black">
                  <a:lumMod val="75000"/>
                  <a:lumOff val="25000"/>
                </a:prstClr>
              </a:solidFill>
              <a:effectLst/>
              <a:uLnTx/>
              <a:uFillTx/>
              <a:latin typeface="Arial"/>
              <a:cs typeface="Arial" pitchFamily="34" charset="0"/>
            </a:endParaRPr>
          </a:p>
        </p:txBody>
      </p:sp>
      <p:sp>
        <p:nvSpPr>
          <p:cNvPr id="20" name="Oval 19">
            <a:extLst>
              <a:ext uri="{FF2B5EF4-FFF2-40B4-BE49-F238E27FC236}">
                <a16:creationId xmlns:a16="http://schemas.microsoft.com/office/drawing/2014/main" id="{3A13DD56-2717-4EE9-A6E4-06A8173E99B8}"/>
              </a:ext>
            </a:extLst>
          </p:cNvPr>
          <p:cNvSpPr/>
          <p:nvPr/>
        </p:nvSpPr>
        <p:spPr>
          <a:xfrm flipV="1">
            <a:off x="6231030" y="2397760"/>
            <a:ext cx="620627" cy="620627"/>
          </a:xfrm>
          <a:prstGeom prst="ellipse">
            <a:avLst/>
          </a:prstGeom>
          <a:solidFill>
            <a:schemeClr val="accent3"/>
          </a:soli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cs typeface="+mn-cs"/>
            </a:endParaRPr>
          </a:p>
        </p:txBody>
      </p:sp>
      <p:sp>
        <p:nvSpPr>
          <p:cNvPr id="21" name="Rectangle 20">
            <a:extLst>
              <a:ext uri="{FF2B5EF4-FFF2-40B4-BE49-F238E27FC236}">
                <a16:creationId xmlns:a16="http://schemas.microsoft.com/office/drawing/2014/main" id="{4E1B8143-8709-4005-8E9F-64DF334314CF}"/>
              </a:ext>
            </a:extLst>
          </p:cNvPr>
          <p:cNvSpPr/>
          <p:nvPr/>
        </p:nvSpPr>
        <p:spPr>
          <a:xfrm>
            <a:off x="8725733" y="2528787"/>
            <a:ext cx="2556000" cy="14401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black"/>
              </a:solidFill>
              <a:effectLst/>
              <a:uLnTx/>
              <a:uFillTx/>
              <a:latin typeface="Arial"/>
              <a:cs typeface="+mn-cs"/>
            </a:endParaRPr>
          </a:p>
        </p:txBody>
      </p:sp>
      <p:sp>
        <p:nvSpPr>
          <p:cNvPr id="22" name="TextBox 21">
            <a:extLst>
              <a:ext uri="{FF2B5EF4-FFF2-40B4-BE49-F238E27FC236}">
                <a16:creationId xmlns:a16="http://schemas.microsoft.com/office/drawing/2014/main" id="{D0F46FCD-3140-469E-BD7D-E28BFE12BDFE}"/>
              </a:ext>
            </a:extLst>
          </p:cNvPr>
          <p:cNvSpPr txBox="1"/>
          <p:nvPr/>
        </p:nvSpPr>
        <p:spPr>
          <a:xfrm>
            <a:off x="8694503" y="2724082"/>
            <a:ext cx="2901751" cy="338554"/>
          </a:xfrm>
          <a:prstGeom prst="rect">
            <a:avLst/>
          </a:prstGeom>
          <a:noFill/>
        </p:spPr>
        <p:txBody>
          <a:bodyPr wrap="square" rtlCol="0">
            <a:spAutoFit/>
          </a:bodyPr>
          <a:lstStyle/>
          <a:p>
            <a:pPr marL="0" marR="0" lvl="0" indent="0" algn="l" defTabSz="914286" rtl="0" eaLnBrk="1" fontAlgn="auto" latinLnBrk="0" hangingPunct="1">
              <a:lnSpc>
                <a:spcPct val="100000"/>
              </a:lnSpc>
              <a:spcBef>
                <a:spcPts val="0"/>
              </a:spcBef>
              <a:spcAft>
                <a:spcPts val="0"/>
              </a:spcAft>
              <a:buClrTx/>
              <a:buSzTx/>
              <a:buFontTx/>
              <a:buNone/>
              <a:tabLst/>
              <a:defRPr/>
            </a:pPr>
            <a:r>
              <a:rPr kumimoji="0" lang="en-US" altLang="ko-KR" sz="1600" b="1" i="0" u="none" strike="noStrike" kern="1200" cap="none" spc="0" normalizeH="0" baseline="0" noProof="0" dirty="0" smtClean="0">
                <a:ln>
                  <a:noFill/>
                </a:ln>
                <a:solidFill>
                  <a:srgbClr val="D4D4D4"/>
                </a:solidFill>
                <a:effectLst/>
                <a:uLnTx/>
                <a:uFillTx/>
                <a:latin typeface="Arial"/>
                <a:cs typeface="Arial" pitchFamily="34" charset="0"/>
              </a:rPr>
              <a:t>Adding Objective measures</a:t>
            </a:r>
            <a:endParaRPr kumimoji="0" lang="ko-KR" altLang="en-US" sz="1600" b="1" i="0" u="none" strike="noStrike" kern="1200" cap="none" spc="0" normalizeH="0" baseline="0" noProof="0" dirty="0">
              <a:ln>
                <a:noFill/>
              </a:ln>
              <a:solidFill>
                <a:srgbClr val="D4D4D4"/>
              </a:solidFill>
              <a:effectLst/>
              <a:uLnTx/>
              <a:uFillTx/>
              <a:latin typeface="Arial"/>
              <a:cs typeface="Arial" pitchFamily="34" charset="0"/>
            </a:endParaRPr>
          </a:p>
        </p:txBody>
      </p:sp>
      <p:sp>
        <p:nvSpPr>
          <p:cNvPr id="24" name="TextBox 23">
            <a:extLst>
              <a:ext uri="{FF2B5EF4-FFF2-40B4-BE49-F238E27FC236}">
                <a16:creationId xmlns:a16="http://schemas.microsoft.com/office/drawing/2014/main" id="{AC8D4BF9-4519-4804-9E8A-4B488B11785A}"/>
              </a:ext>
            </a:extLst>
          </p:cNvPr>
          <p:cNvSpPr txBox="1"/>
          <p:nvPr/>
        </p:nvSpPr>
        <p:spPr>
          <a:xfrm>
            <a:off x="8694506" y="3333833"/>
            <a:ext cx="3109567" cy="646331"/>
          </a:xfrm>
          <a:prstGeom prst="rect">
            <a:avLst/>
          </a:prstGeom>
          <a:noFill/>
        </p:spPr>
        <p:txBody>
          <a:bodyPr wrap="square" rtlCol="0">
            <a:spAutoFit/>
          </a:bodyPr>
          <a:lstStyle/>
          <a:p>
            <a:pPr marL="0" marR="0" lvl="0" indent="0" algn="l" defTabSz="914286"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dirty="0" smtClean="0">
                <a:ln>
                  <a:noFill/>
                </a:ln>
                <a:solidFill>
                  <a:prstClr val="black">
                    <a:lumMod val="75000"/>
                    <a:lumOff val="25000"/>
                  </a:prstClr>
                </a:solidFill>
                <a:effectLst/>
                <a:uLnTx/>
                <a:uFillTx/>
                <a:latin typeface="Arial"/>
                <a:cs typeface="Arial" pitchFamily="34" charset="0"/>
              </a:rPr>
              <a:t>The development of mobile devices capable of measuring physiological signals can contribute</a:t>
            </a:r>
            <a:r>
              <a:rPr kumimoji="0" lang="en-US" altLang="ko-KR" sz="1200" b="0" i="0" u="none" strike="noStrike" kern="1200" cap="none" spc="0" normalizeH="0" noProof="0" dirty="0" smtClean="0">
                <a:ln>
                  <a:noFill/>
                </a:ln>
                <a:solidFill>
                  <a:prstClr val="black">
                    <a:lumMod val="75000"/>
                    <a:lumOff val="25000"/>
                  </a:prstClr>
                </a:solidFill>
                <a:effectLst/>
                <a:uLnTx/>
                <a:uFillTx/>
                <a:latin typeface="Arial"/>
                <a:cs typeface="Arial" pitchFamily="34" charset="0"/>
              </a:rPr>
              <a:t> to the dataset</a:t>
            </a:r>
            <a:endParaRPr kumimoji="0" lang="ko-KR" altLang="en-US" sz="1200" b="0" i="0" u="none" strike="noStrike" kern="1200" cap="none" spc="0" normalizeH="0" baseline="0" noProof="0" dirty="0">
              <a:ln>
                <a:noFill/>
              </a:ln>
              <a:solidFill>
                <a:prstClr val="black">
                  <a:lumMod val="75000"/>
                  <a:lumOff val="25000"/>
                </a:prstClr>
              </a:solidFill>
              <a:effectLst/>
              <a:uLnTx/>
              <a:uFillTx/>
              <a:latin typeface="Arial"/>
              <a:cs typeface="Arial" pitchFamily="34" charset="0"/>
            </a:endParaRPr>
          </a:p>
        </p:txBody>
      </p:sp>
      <p:sp>
        <p:nvSpPr>
          <p:cNvPr id="26" name="Oval 25">
            <a:extLst>
              <a:ext uri="{FF2B5EF4-FFF2-40B4-BE49-F238E27FC236}">
                <a16:creationId xmlns:a16="http://schemas.microsoft.com/office/drawing/2014/main" id="{82CA885B-5508-4831-B933-D4F5A5EC01F8}"/>
              </a:ext>
            </a:extLst>
          </p:cNvPr>
          <p:cNvSpPr/>
          <p:nvPr/>
        </p:nvSpPr>
        <p:spPr>
          <a:xfrm>
            <a:off x="8735546" y="1754510"/>
            <a:ext cx="620627" cy="620627"/>
          </a:xfrm>
          <a:prstGeom prst="ellipse">
            <a:avLst/>
          </a:prstGeom>
          <a:solidFill>
            <a:schemeClr val="accent4"/>
          </a:soli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cs typeface="+mn-cs"/>
            </a:endParaRPr>
          </a:p>
        </p:txBody>
      </p:sp>
      <p:sp>
        <p:nvSpPr>
          <p:cNvPr id="29" name="TextBox 28">
            <a:extLst>
              <a:ext uri="{FF2B5EF4-FFF2-40B4-BE49-F238E27FC236}">
                <a16:creationId xmlns:a16="http://schemas.microsoft.com/office/drawing/2014/main" id="{5B4AE52F-0465-42FD-A9D7-5A379BC97955}"/>
              </a:ext>
            </a:extLst>
          </p:cNvPr>
          <p:cNvSpPr txBox="1"/>
          <p:nvPr/>
        </p:nvSpPr>
        <p:spPr>
          <a:xfrm>
            <a:off x="475765" y="1063756"/>
            <a:ext cx="7820337" cy="1015663"/>
          </a:xfrm>
          <a:prstGeom prst="rect">
            <a:avLst/>
          </a:prstGeom>
          <a:noFill/>
        </p:spPr>
        <p:txBody>
          <a:bodyPr wrap="square" rtlCol="0">
            <a:spAutoFit/>
          </a:bodyPr>
          <a:lstStyle/>
          <a:p>
            <a:pPr marL="0" marR="0" lvl="0" indent="0" algn="l" defTabSz="914286" rtl="0" eaLnBrk="1" fontAlgn="auto" latinLnBrk="0" hangingPunct="1">
              <a:lnSpc>
                <a:spcPct val="100000"/>
              </a:lnSpc>
              <a:spcBef>
                <a:spcPts val="0"/>
              </a:spcBef>
              <a:spcAft>
                <a:spcPts val="0"/>
              </a:spcAft>
              <a:buClrTx/>
              <a:buSzTx/>
              <a:buFontTx/>
              <a:buNone/>
              <a:tabLst/>
              <a:defRPr/>
            </a:pPr>
            <a:r>
              <a:rPr kumimoji="0" lang="en-US" altLang="ko-KR" sz="1200" b="1" i="0" u="none" strike="noStrike" kern="1200" cap="none" spc="0" normalizeH="0" baseline="0" noProof="0" dirty="0" smtClean="0">
                <a:ln>
                  <a:noFill/>
                </a:ln>
                <a:solidFill>
                  <a:prstClr val="black">
                    <a:lumMod val="65000"/>
                    <a:lumOff val="35000"/>
                  </a:prstClr>
                </a:solidFill>
                <a:effectLst/>
                <a:uLnTx/>
                <a:uFillTx/>
                <a:latin typeface="Arial"/>
                <a:cs typeface="Arial" pitchFamily="34" charset="0"/>
              </a:rPr>
              <a:t>Prediction based on self reported symptoms</a:t>
            </a:r>
            <a:r>
              <a:rPr kumimoji="0" lang="en-US" altLang="ko-KR" sz="1200" b="1" i="0" u="none" strike="noStrike" kern="1200" cap="none" spc="0" normalizeH="0" noProof="0" dirty="0" smtClean="0">
                <a:ln>
                  <a:noFill/>
                </a:ln>
                <a:solidFill>
                  <a:prstClr val="black">
                    <a:lumMod val="65000"/>
                    <a:lumOff val="35000"/>
                  </a:prstClr>
                </a:solidFill>
                <a:effectLst/>
                <a:uLnTx/>
                <a:uFillTx/>
                <a:latin typeface="Arial"/>
                <a:cs typeface="Arial" pitchFamily="34" charset="0"/>
              </a:rPr>
              <a:t> is a difficult task with no more than 82% accuracy which might not be good enough for medical diagnosis.</a:t>
            </a:r>
          </a:p>
          <a:p>
            <a:pPr marL="0" marR="0" lvl="0" indent="0" algn="l" defTabSz="914286" rtl="0" eaLnBrk="1" fontAlgn="auto" latinLnBrk="0" hangingPunct="1">
              <a:lnSpc>
                <a:spcPct val="100000"/>
              </a:lnSpc>
              <a:spcBef>
                <a:spcPts val="0"/>
              </a:spcBef>
              <a:spcAft>
                <a:spcPts val="0"/>
              </a:spcAft>
              <a:buClrTx/>
              <a:buSzTx/>
              <a:buFontTx/>
              <a:buNone/>
              <a:tabLst/>
              <a:defRPr/>
            </a:pPr>
            <a:r>
              <a:rPr lang="en-US" altLang="ko-KR" sz="1200" b="1" noProof="0" dirty="0" smtClean="0">
                <a:solidFill>
                  <a:prstClr val="black">
                    <a:lumMod val="65000"/>
                    <a:lumOff val="35000"/>
                  </a:prstClr>
                </a:solidFill>
                <a:latin typeface="Arial"/>
                <a:cs typeface="Arial" pitchFamily="34" charset="0"/>
              </a:rPr>
              <a:t>2 issues arise in the classification, first is the over/under estimation of symptoms and second is the similarity of symptoms between diseases which have a different root cause</a:t>
            </a:r>
            <a:endParaRPr kumimoji="0" lang="en-US" altLang="ko-KR" sz="1200" b="1" i="0" u="none" strike="noStrike" kern="1200" cap="none" spc="0" normalizeH="0" noProof="0" dirty="0" smtClean="0">
              <a:ln>
                <a:noFill/>
              </a:ln>
              <a:solidFill>
                <a:prstClr val="black">
                  <a:lumMod val="65000"/>
                  <a:lumOff val="35000"/>
                </a:prstClr>
              </a:solidFill>
              <a:effectLst/>
              <a:uLnTx/>
              <a:uFillTx/>
              <a:latin typeface="Arial"/>
              <a:cs typeface="Arial" pitchFamily="34" charset="0"/>
            </a:endParaRPr>
          </a:p>
          <a:p>
            <a:pPr marL="0" marR="0" lvl="0" indent="0" algn="l" defTabSz="914286" rtl="0" eaLnBrk="1" fontAlgn="auto" latinLnBrk="0" hangingPunct="1">
              <a:lnSpc>
                <a:spcPct val="100000"/>
              </a:lnSpc>
              <a:spcBef>
                <a:spcPts val="0"/>
              </a:spcBef>
              <a:spcAft>
                <a:spcPts val="0"/>
              </a:spcAft>
              <a:buClrTx/>
              <a:buSzTx/>
              <a:buFontTx/>
              <a:buNone/>
              <a:tabLst/>
              <a:defRPr/>
            </a:pPr>
            <a:r>
              <a:rPr lang="en-US" altLang="ko-KR" sz="1200" b="1" baseline="0" dirty="0" smtClean="0">
                <a:solidFill>
                  <a:prstClr val="black">
                    <a:lumMod val="65000"/>
                    <a:lumOff val="35000"/>
                  </a:prstClr>
                </a:solidFill>
                <a:latin typeface="Arial"/>
                <a:cs typeface="Arial" pitchFamily="34" charset="0"/>
              </a:rPr>
              <a:t>The following</a:t>
            </a:r>
            <a:r>
              <a:rPr lang="en-US" altLang="ko-KR" sz="1200" b="1" dirty="0" smtClean="0">
                <a:solidFill>
                  <a:prstClr val="black">
                    <a:lumMod val="65000"/>
                    <a:lumOff val="35000"/>
                  </a:prstClr>
                </a:solidFill>
                <a:latin typeface="Arial"/>
                <a:cs typeface="Arial" pitchFamily="34" charset="0"/>
              </a:rPr>
              <a:t> </a:t>
            </a:r>
            <a:r>
              <a:rPr lang="en-US" altLang="ko-KR" sz="1200" b="1" baseline="0" dirty="0" smtClean="0">
                <a:solidFill>
                  <a:prstClr val="black">
                    <a:lumMod val="65000"/>
                    <a:lumOff val="35000"/>
                  </a:prstClr>
                </a:solidFill>
                <a:latin typeface="Arial"/>
                <a:cs typeface="Arial" pitchFamily="34" charset="0"/>
              </a:rPr>
              <a:t>are suggested</a:t>
            </a:r>
            <a:r>
              <a:rPr lang="en-US" altLang="ko-KR" sz="1200" b="1" dirty="0" smtClean="0">
                <a:solidFill>
                  <a:prstClr val="black">
                    <a:lumMod val="65000"/>
                    <a:lumOff val="35000"/>
                  </a:prstClr>
                </a:solidFill>
                <a:latin typeface="Arial"/>
                <a:cs typeface="Arial" pitchFamily="34" charset="0"/>
              </a:rPr>
              <a:t> methods which might</a:t>
            </a:r>
            <a:r>
              <a:rPr lang="en-US" altLang="ko-KR" sz="1200" b="1" baseline="0" dirty="0" smtClean="0">
                <a:solidFill>
                  <a:prstClr val="black">
                    <a:lumMod val="65000"/>
                    <a:lumOff val="35000"/>
                  </a:prstClr>
                </a:solidFill>
                <a:latin typeface="Arial"/>
                <a:cs typeface="Arial" pitchFamily="34" charset="0"/>
              </a:rPr>
              <a:t> to achieve better</a:t>
            </a:r>
            <a:r>
              <a:rPr lang="en-US" altLang="ko-KR" sz="1200" b="1" dirty="0" smtClean="0">
                <a:solidFill>
                  <a:prstClr val="black">
                    <a:lumMod val="65000"/>
                    <a:lumOff val="35000"/>
                  </a:prstClr>
                </a:solidFill>
                <a:latin typeface="Arial"/>
                <a:cs typeface="Arial" pitchFamily="34" charset="0"/>
              </a:rPr>
              <a:t> results if employed.</a:t>
            </a:r>
            <a:endParaRPr kumimoji="0" lang="ko-KR" altLang="en-US" sz="1200" b="1" i="0" u="none" strike="noStrike" kern="1200" cap="none" spc="0" normalizeH="0" baseline="0" noProof="0" dirty="0">
              <a:ln>
                <a:noFill/>
              </a:ln>
              <a:solidFill>
                <a:prstClr val="black">
                  <a:lumMod val="65000"/>
                  <a:lumOff val="35000"/>
                </a:prstClr>
              </a:solidFill>
              <a:effectLst/>
              <a:uLnTx/>
              <a:uFillTx/>
              <a:latin typeface="Arial"/>
              <a:cs typeface="Arial" pitchFamily="34" charset="0"/>
            </a:endParaRPr>
          </a:p>
        </p:txBody>
      </p:sp>
      <p:sp>
        <p:nvSpPr>
          <p:cNvPr id="34" name="Donut 24">
            <a:extLst>
              <a:ext uri="{FF2B5EF4-FFF2-40B4-BE49-F238E27FC236}">
                <a16:creationId xmlns:a16="http://schemas.microsoft.com/office/drawing/2014/main" id="{2358F6B7-5407-478C-BBCE-24DB33354B70}"/>
              </a:ext>
            </a:extLst>
          </p:cNvPr>
          <p:cNvSpPr/>
          <p:nvPr/>
        </p:nvSpPr>
        <p:spPr>
          <a:xfrm>
            <a:off x="6365457" y="2528787"/>
            <a:ext cx="351226" cy="354085"/>
          </a:xfrm>
          <a:custGeom>
            <a:avLst/>
            <a:gdLst/>
            <a:ahLst/>
            <a:cxnLst/>
            <a:rect l="l" t="t" r="r" b="b"/>
            <a:pathLst>
              <a:path w="3208412" h="3234532">
                <a:moveTo>
                  <a:pt x="1561445" y="1065858"/>
                </a:moveTo>
                <a:cubicBezTo>
                  <a:pt x="1654998" y="1065858"/>
                  <a:pt x="1743610" y="1087015"/>
                  <a:pt x="1821879" y="1126644"/>
                </a:cubicBezTo>
                <a:lnTo>
                  <a:pt x="1611352" y="1337172"/>
                </a:lnTo>
                <a:cubicBezTo>
                  <a:pt x="1595200" y="1333388"/>
                  <a:pt x="1578468" y="1332141"/>
                  <a:pt x="1561445" y="1332141"/>
                </a:cubicBezTo>
                <a:cubicBezTo>
                  <a:pt x="1373145" y="1332141"/>
                  <a:pt x="1220499" y="1484787"/>
                  <a:pt x="1220499" y="1673087"/>
                </a:cubicBezTo>
                <a:cubicBezTo>
                  <a:pt x="1220499" y="1861387"/>
                  <a:pt x="1373145" y="2014033"/>
                  <a:pt x="1561445" y="2014033"/>
                </a:cubicBezTo>
                <a:cubicBezTo>
                  <a:pt x="1749745" y="2014033"/>
                  <a:pt x="1902391" y="1861387"/>
                  <a:pt x="1902391" y="1673087"/>
                </a:cubicBezTo>
                <a:cubicBezTo>
                  <a:pt x="1902391" y="1643675"/>
                  <a:pt x="1898667" y="1615133"/>
                  <a:pt x="1890450" y="1588219"/>
                </a:cubicBezTo>
                <a:lnTo>
                  <a:pt x="2093156" y="1385512"/>
                </a:lnTo>
                <a:cubicBezTo>
                  <a:pt x="2142229" y="1470075"/>
                  <a:pt x="2168674" y="1568493"/>
                  <a:pt x="2168674" y="1673087"/>
                </a:cubicBezTo>
                <a:cubicBezTo>
                  <a:pt x="2168674" y="2008450"/>
                  <a:pt x="1896808" y="2280316"/>
                  <a:pt x="1561445" y="2280316"/>
                </a:cubicBezTo>
                <a:cubicBezTo>
                  <a:pt x="1226082" y="2280316"/>
                  <a:pt x="954217" y="2008450"/>
                  <a:pt x="954217" y="1673087"/>
                </a:cubicBezTo>
                <a:cubicBezTo>
                  <a:pt x="954217" y="1337724"/>
                  <a:pt x="1226082" y="1065858"/>
                  <a:pt x="1561445" y="1065858"/>
                </a:cubicBezTo>
                <a:close/>
                <a:moveTo>
                  <a:pt x="1561445" y="580076"/>
                </a:moveTo>
                <a:cubicBezTo>
                  <a:pt x="1790175" y="580076"/>
                  <a:pt x="2002494" y="650333"/>
                  <a:pt x="2177834" y="770690"/>
                </a:cubicBezTo>
                <a:lnTo>
                  <a:pt x="1968030" y="980494"/>
                </a:lnTo>
                <a:cubicBezTo>
                  <a:pt x="1849962" y="907198"/>
                  <a:pt x="1710422" y="866794"/>
                  <a:pt x="1561445" y="866794"/>
                </a:cubicBezTo>
                <a:cubicBezTo>
                  <a:pt x="1116142" y="866794"/>
                  <a:pt x="755153" y="1227784"/>
                  <a:pt x="755153" y="1673087"/>
                </a:cubicBezTo>
                <a:cubicBezTo>
                  <a:pt x="755153" y="2118390"/>
                  <a:pt x="1116142" y="2479380"/>
                  <a:pt x="1561445" y="2479380"/>
                </a:cubicBezTo>
                <a:cubicBezTo>
                  <a:pt x="2006748" y="2479380"/>
                  <a:pt x="2367738" y="2118390"/>
                  <a:pt x="2367738" y="1673087"/>
                </a:cubicBezTo>
                <a:cubicBezTo>
                  <a:pt x="2367738" y="1513043"/>
                  <a:pt x="2321108" y="1363890"/>
                  <a:pt x="2239307" y="1239362"/>
                </a:cubicBezTo>
                <a:lnTo>
                  <a:pt x="2445928" y="1032741"/>
                </a:lnTo>
                <a:cubicBezTo>
                  <a:pt x="2577451" y="1212149"/>
                  <a:pt x="2654457" y="1433625"/>
                  <a:pt x="2654457" y="1673087"/>
                </a:cubicBezTo>
                <a:cubicBezTo>
                  <a:pt x="2654457" y="2276741"/>
                  <a:pt x="2165099" y="2766099"/>
                  <a:pt x="1561445" y="2766099"/>
                </a:cubicBezTo>
                <a:cubicBezTo>
                  <a:pt x="957792" y="2766099"/>
                  <a:pt x="468434" y="2276741"/>
                  <a:pt x="468434" y="1673087"/>
                </a:cubicBezTo>
                <a:cubicBezTo>
                  <a:pt x="468434" y="1069433"/>
                  <a:pt x="957792" y="580076"/>
                  <a:pt x="1561445" y="580076"/>
                </a:cubicBezTo>
                <a:close/>
                <a:moveTo>
                  <a:pt x="1561445" y="111642"/>
                </a:moveTo>
                <a:cubicBezTo>
                  <a:pt x="1890473" y="111642"/>
                  <a:pt x="2195731" y="213411"/>
                  <a:pt x="2447076" y="387744"/>
                </a:cubicBezTo>
                <a:lnTo>
                  <a:pt x="2453780" y="494744"/>
                </a:lnTo>
                <a:lnTo>
                  <a:pt x="2309436" y="639088"/>
                </a:lnTo>
                <a:cubicBezTo>
                  <a:pt x="2099826" y="485554"/>
                  <a:pt x="1841132" y="395669"/>
                  <a:pt x="1561445" y="395669"/>
                </a:cubicBezTo>
                <a:cubicBezTo>
                  <a:pt x="855947" y="395669"/>
                  <a:pt x="284027" y="967589"/>
                  <a:pt x="284027" y="1673087"/>
                </a:cubicBezTo>
                <a:cubicBezTo>
                  <a:pt x="284027" y="2378585"/>
                  <a:pt x="855947" y="2950505"/>
                  <a:pt x="1561445" y="2950505"/>
                </a:cubicBezTo>
                <a:cubicBezTo>
                  <a:pt x="2266943" y="2950505"/>
                  <a:pt x="2838863" y="2378585"/>
                  <a:pt x="2838863" y="1673087"/>
                </a:cubicBezTo>
                <a:cubicBezTo>
                  <a:pt x="2838863" y="1382650"/>
                  <a:pt x="2741936" y="1114852"/>
                  <a:pt x="2577529" y="901139"/>
                </a:cubicBezTo>
                <a:lnTo>
                  <a:pt x="2706681" y="771988"/>
                </a:lnTo>
                <a:lnTo>
                  <a:pt x="2841540" y="780437"/>
                </a:lnTo>
                <a:cubicBezTo>
                  <a:pt x="3019168" y="1032973"/>
                  <a:pt x="3122890" y="1340917"/>
                  <a:pt x="3122890" y="1673087"/>
                </a:cubicBezTo>
                <a:cubicBezTo>
                  <a:pt x="3122890" y="2535449"/>
                  <a:pt x="2423807" y="3234532"/>
                  <a:pt x="1561445" y="3234532"/>
                </a:cubicBezTo>
                <a:cubicBezTo>
                  <a:pt x="699083" y="3234532"/>
                  <a:pt x="0" y="2535449"/>
                  <a:pt x="0" y="1673087"/>
                </a:cubicBezTo>
                <a:cubicBezTo>
                  <a:pt x="0" y="810725"/>
                  <a:pt x="699083" y="111642"/>
                  <a:pt x="1561445" y="111642"/>
                </a:cubicBezTo>
                <a:close/>
                <a:moveTo>
                  <a:pt x="2909110" y="0"/>
                </a:moveTo>
                <a:lnTo>
                  <a:pt x="2926757" y="281655"/>
                </a:lnTo>
                <a:lnTo>
                  <a:pt x="3208412" y="299301"/>
                </a:lnTo>
                <a:lnTo>
                  <a:pt x="2863230" y="644483"/>
                </a:lnTo>
                <a:lnTo>
                  <a:pt x="2685547" y="633351"/>
                </a:lnTo>
                <a:lnTo>
                  <a:pt x="1718098" y="1600799"/>
                </a:lnTo>
                <a:cubicBezTo>
                  <a:pt x="1729236" y="1622491"/>
                  <a:pt x="1734939" y="1647123"/>
                  <a:pt x="1734939" y="1673087"/>
                </a:cubicBezTo>
                <a:cubicBezTo>
                  <a:pt x="1734939" y="1768905"/>
                  <a:pt x="1657263" y="1846581"/>
                  <a:pt x="1561445" y="1846581"/>
                </a:cubicBezTo>
                <a:cubicBezTo>
                  <a:pt x="1465627" y="1846581"/>
                  <a:pt x="1387951" y="1768905"/>
                  <a:pt x="1387951" y="1673087"/>
                </a:cubicBezTo>
                <a:cubicBezTo>
                  <a:pt x="1387951" y="1577269"/>
                  <a:pt x="1465627" y="1499593"/>
                  <a:pt x="1561445" y="1499593"/>
                </a:cubicBezTo>
                <a:lnTo>
                  <a:pt x="1591006" y="1505561"/>
                </a:lnTo>
                <a:lnTo>
                  <a:pt x="2574981" y="521587"/>
                </a:lnTo>
                <a:lnTo>
                  <a:pt x="2563928" y="345182"/>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35" name="Diamond 5">
            <a:extLst>
              <a:ext uri="{FF2B5EF4-FFF2-40B4-BE49-F238E27FC236}">
                <a16:creationId xmlns:a16="http://schemas.microsoft.com/office/drawing/2014/main" id="{AEDEE15B-09BE-4416-8D55-46095E20C00D}"/>
              </a:ext>
            </a:extLst>
          </p:cNvPr>
          <p:cNvSpPr/>
          <p:nvPr/>
        </p:nvSpPr>
        <p:spPr>
          <a:xfrm>
            <a:off x="3807334" y="3165221"/>
            <a:ext cx="300277" cy="301165"/>
          </a:xfrm>
          <a:custGeom>
            <a:avLst/>
            <a:gdLst/>
            <a:ahLst/>
            <a:cxnLst/>
            <a:rect l="l" t="t" r="r" b="b"/>
            <a:pathLst>
              <a:path w="3240001" h="3249575">
                <a:moveTo>
                  <a:pt x="1275349" y="2002569"/>
                </a:moveTo>
                <a:lnTo>
                  <a:pt x="1625117" y="2233002"/>
                </a:lnTo>
                <a:lnTo>
                  <a:pt x="1968772" y="2006596"/>
                </a:lnTo>
                <a:lnTo>
                  <a:pt x="3240001" y="3249575"/>
                </a:lnTo>
                <a:lnTo>
                  <a:pt x="0" y="3249575"/>
                </a:lnTo>
                <a:close/>
                <a:moveTo>
                  <a:pt x="1067116" y="1473605"/>
                </a:moveTo>
                <a:lnTo>
                  <a:pt x="1067116" y="1581605"/>
                </a:lnTo>
                <a:lnTo>
                  <a:pt x="2183116" y="1581605"/>
                </a:lnTo>
                <a:lnTo>
                  <a:pt x="2183116" y="1473605"/>
                </a:lnTo>
                <a:close/>
                <a:moveTo>
                  <a:pt x="1067116" y="1267205"/>
                </a:moveTo>
                <a:lnTo>
                  <a:pt x="1067116" y="1375205"/>
                </a:lnTo>
                <a:lnTo>
                  <a:pt x="2183116" y="1375205"/>
                </a:lnTo>
                <a:lnTo>
                  <a:pt x="2183116" y="1267205"/>
                </a:lnTo>
                <a:close/>
                <a:moveTo>
                  <a:pt x="3240001" y="1172196"/>
                </a:moveTo>
                <a:lnTo>
                  <a:pt x="3240001" y="3142550"/>
                </a:lnTo>
                <a:lnTo>
                  <a:pt x="2026252" y="1968728"/>
                </a:lnTo>
                <a:lnTo>
                  <a:pt x="3049854" y="1294362"/>
                </a:lnTo>
                <a:close/>
                <a:moveTo>
                  <a:pt x="0" y="1172196"/>
                </a:moveTo>
                <a:lnTo>
                  <a:pt x="602850" y="1559516"/>
                </a:lnTo>
                <a:lnTo>
                  <a:pt x="1217896" y="1964719"/>
                </a:lnTo>
                <a:lnTo>
                  <a:pt x="0" y="3142550"/>
                </a:lnTo>
                <a:close/>
                <a:moveTo>
                  <a:pt x="1067116" y="1060805"/>
                </a:moveTo>
                <a:lnTo>
                  <a:pt x="1067116" y="1168805"/>
                </a:lnTo>
                <a:lnTo>
                  <a:pt x="2183116" y="1168805"/>
                </a:lnTo>
                <a:lnTo>
                  <a:pt x="2183116" y="1060805"/>
                </a:lnTo>
                <a:close/>
                <a:moveTo>
                  <a:pt x="869032" y="816137"/>
                </a:moveTo>
                <a:lnTo>
                  <a:pt x="2381200" y="816137"/>
                </a:lnTo>
                <a:lnTo>
                  <a:pt x="2381200" y="1623491"/>
                </a:lnTo>
                <a:lnTo>
                  <a:pt x="1668045" y="2093329"/>
                </a:lnTo>
                <a:lnTo>
                  <a:pt x="1625116" y="2121611"/>
                </a:lnTo>
                <a:lnTo>
                  <a:pt x="869032" y="1623491"/>
                </a:lnTo>
                <a:close/>
                <a:moveTo>
                  <a:pt x="1625116" y="0"/>
                </a:moveTo>
                <a:lnTo>
                  <a:pt x="3235286" y="1060806"/>
                </a:lnTo>
                <a:lnTo>
                  <a:pt x="2489212" y="1552331"/>
                </a:lnTo>
                <a:lnTo>
                  <a:pt x="2489212" y="708008"/>
                </a:lnTo>
                <a:lnTo>
                  <a:pt x="761020" y="708008"/>
                </a:lnTo>
                <a:lnTo>
                  <a:pt x="761020" y="1552331"/>
                </a:lnTo>
                <a:lnTo>
                  <a:pt x="14946" y="106080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36" name="Rectangle 7">
            <a:extLst>
              <a:ext uri="{FF2B5EF4-FFF2-40B4-BE49-F238E27FC236}">
                <a16:creationId xmlns:a16="http://schemas.microsoft.com/office/drawing/2014/main" id="{A2454068-D6A0-42C7-BCE1-D03833DCF2E4}"/>
              </a:ext>
            </a:extLst>
          </p:cNvPr>
          <p:cNvSpPr/>
          <p:nvPr/>
        </p:nvSpPr>
        <p:spPr>
          <a:xfrm>
            <a:off x="1201164" y="3741071"/>
            <a:ext cx="346654" cy="346654"/>
          </a:xfrm>
          <a:custGeom>
            <a:avLst/>
            <a:gdLst/>
            <a:ahLst/>
            <a:cxnLst/>
            <a:rect l="l" t="t" r="r" b="b"/>
            <a:pathLst>
              <a:path w="3240000" h="3240000">
                <a:moveTo>
                  <a:pt x="401869" y="2055482"/>
                </a:moveTo>
                <a:lnTo>
                  <a:pt x="869869" y="2055482"/>
                </a:lnTo>
                <a:lnTo>
                  <a:pt x="869869" y="2919482"/>
                </a:lnTo>
                <a:lnTo>
                  <a:pt x="401869" y="2919482"/>
                </a:lnTo>
                <a:close/>
                <a:moveTo>
                  <a:pt x="1121949" y="1695482"/>
                </a:moveTo>
                <a:lnTo>
                  <a:pt x="1589949" y="1695482"/>
                </a:lnTo>
                <a:lnTo>
                  <a:pt x="1589949" y="2919482"/>
                </a:lnTo>
                <a:lnTo>
                  <a:pt x="1121949" y="2919482"/>
                </a:lnTo>
                <a:close/>
                <a:moveTo>
                  <a:pt x="1842029" y="1335482"/>
                </a:moveTo>
                <a:lnTo>
                  <a:pt x="2310029" y="1335482"/>
                </a:lnTo>
                <a:lnTo>
                  <a:pt x="2310029" y="2919482"/>
                </a:lnTo>
                <a:lnTo>
                  <a:pt x="1842029" y="2919482"/>
                </a:lnTo>
                <a:close/>
                <a:moveTo>
                  <a:pt x="2562109" y="975482"/>
                </a:moveTo>
                <a:lnTo>
                  <a:pt x="3030109" y="975482"/>
                </a:lnTo>
                <a:lnTo>
                  <a:pt x="3030109" y="2919482"/>
                </a:lnTo>
                <a:lnTo>
                  <a:pt x="2562109" y="2919482"/>
                </a:lnTo>
                <a:close/>
                <a:moveTo>
                  <a:pt x="2321888" y="224805"/>
                </a:moveTo>
                <a:lnTo>
                  <a:pt x="2880631" y="247420"/>
                </a:lnTo>
                <a:lnTo>
                  <a:pt x="2620844" y="742612"/>
                </a:lnTo>
                <a:lnTo>
                  <a:pt x="2546105" y="613161"/>
                </a:lnTo>
                <a:lnTo>
                  <a:pt x="541555" y="1770488"/>
                </a:lnTo>
                <a:lnTo>
                  <a:pt x="392077" y="1511585"/>
                </a:lnTo>
                <a:lnTo>
                  <a:pt x="2396627" y="354257"/>
                </a:lnTo>
                <a:close/>
                <a:moveTo>
                  <a:pt x="0" y="0"/>
                </a:moveTo>
                <a:lnTo>
                  <a:pt x="180000" y="0"/>
                </a:lnTo>
                <a:lnTo>
                  <a:pt x="180000" y="3059999"/>
                </a:lnTo>
                <a:lnTo>
                  <a:pt x="3240000" y="3059999"/>
                </a:lnTo>
                <a:lnTo>
                  <a:pt x="3240000" y="3239999"/>
                </a:lnTo>
                <a:lnTo>
                  <a:pt x="180000" y="3239999"/>
                </a:lnTo>
                <a:lnTo>
                  <a:pt x="180000" y="3240000"/>
                </a:lnTo>
                <a:lnTo>
                  <a:pt x="0" y="3240000"/>
                </a:lnTo>
                <a:lnTo>
                  <a:pt x="0" y="3239999"/>
                </a:lnTo>
                <a:lnTo>
                  <a:pt x="0" y="305999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37" name="Rounded Rectangle 7">
            <a:extLst>
              <a:ext uri="{FF2B5EF4-FFF2-40B4-BE49-F238E27FC236}">
                <a16:creationId xmlns:a16="http://schemas.microsoft.com/office/drawing/2014/main" id="{890A206E-8EB0-46CB-87E5-BB62DA827BE4}"/>
              </a:ext>
            </a:extLst>
          </p:cNvPr>
          <p:cNvSpPr/>
          <p:nvPr/>
        </p:nvSpPr>
        <p:spPr>
          <a:xfrm>
            <a:off x="8951777" y="1884575"/>
            <a:ext cx="208850" cy="361431"/>
          </a:xfrm>
          <a:custGeom>
            <a:avLst/>
            <a:gdLst/>
            <a:ahLst/>
            <a:cxnLst/>
            <a:rect l="l" t="t" r="r" b="b"/>
            <a:pathLst>
              <a:path w="1872208" h="3240000">
                <a:moveTo>
                  <a:pt x="936104" y="2852499"/>
                </a:moveTo>
                <a:cubicBezTo>
                  <a:pt x="861605" y="2852499"/>
                  <a:pt x="801211" y="2912893"/>
                  <a:pt x="801211" y="2987392"/>
                </a:cubicBezTo>
                <a:cubicBezTo>
                  <a:pt x="801211" y="3061891"/>
                  <a:pt x="861605" y="3122285"/>
                  <a:pt x="936104" y="3122285"/>
                </a:cubicBezTo>
                <a:cubicBezTo>
                  <a:pt x="1010603" y="3122285"/>
                  <a:pt x="1070997" y="3061891"/>
                  <a:pt x="1070997" y="2987392"/>
                </a:cubicBezTo>
                <a:cubicBezTo>
                  <a:pt x="1070997" y="2912893"/>
                  <a:pt x="1010603" y="2852499"/>
                  <a:pt x="936104" y="2852499"/>
                </a:cubicBezTo>
                <a:close/>
                <a:moveTo>
                  <a:pt x="144016" y="323096"/>
                </a:moveTo>
                <a:lnTo>
                  <a:pt x="144016" y="2699360"/>
                </a:lnTo>
                <a:lnTo>
                  <a:pt x="1728192" y="2699360"/>
                </a:lnTo>
                <a:lnTo>
                  <a:pt x="1728192" y="323096"/>
                </a:lnTo>
                <a:close/>
                <a:moveTo>
                  <a:pt x="720104" y="107072"/>
                </a:moveTo>
                <a:cubicBezTo>
                  <a:pt x="690281" y="107072"/>
                  <a:pt x="666104" y="131249"/>
                  <a:pt x="666104" y="161072"/>
                </a:cubicBezTo>
                <a:cubicBezTo>
                  <a:pt x="666104" y="190895"/>
                  <a:pt x="690281" y="215072"/>
                  <a:pt x="720104" y="215072"/>
                </a:cubicBezTo>
                <a:lnTo>
                  <a:pt x="1152104" y="215072"/>
                </a:lnTo>
                <a:cubicBezTo>
                  <a:pt x="1181927" y="215072"/>
                  <a:pt x="1206104" y="190895"/>
                  <a:pt x="1206104" y="161072"/>
                </a:cubicBezTo>
                <a:cubicBezTo>
                  <a:pt x="1206104" y="131249"/>
                  <a:pt x="1181927" y="107072"/>
                  <a:pt x="1152104" y="107072"/>
                </a:cubicBezTo>
                <a:close/>
                <a:moveTo>
                  <a:pt x="312041" y="0"/>
                </a:moveTo>
                <a:lnTo>
                  <a:pt x="1560167" y="0"/>
                </a:lnTo>
                <a:cubicBezTo>
                  <a:pt x="1732502" y="0"/>
                  <a:pt x="1872208" y="139706"/>
                  <a:pt x="1872208" y="312041"/>
                </a:cubicBezTo>
                <a:lnTo>
                  <a:pt x="1872208" y="2927959"/>
                </a:lnTo>
                <a:cubicBezTo>
                  <a:pt x="1872208" y="3100294"/>
                  <a:pt x="1732502" y="3240000"/>
                  <a:pt x="1560167" y="3240000"/>
                </a:cubicBezTo>
                <a:lnTo>
                  <a:pt x="312041" y="3240000"/>
                </a:lnTo>
                <a:cubicBezTo>
                  <a:pt x="139706" y="3240000"/>
                  <a:pt x="0" y="3100294"/>
                  <a:pt x="0" y="2927959"/>
                </a:cubicBezTo>
                <a:lnTo>
                  <a:pt x="0" y="312041"/>
                </a:lnTo>
                <a:cubicBezTo>
                  <a:pt x="0" y="139706"/>
                  <a:pt x="139706" y="0"/>
                  <a:pt x="31204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Tree>
    <p:extLst>
      <p:ext uri="{BB962C8B-B14F-4D97-AF65-F5344CB8AC3E}">
        <p14:creationId xmlns:p14="http://schemas.microsoft.com/office/powerpoint/2010/main" val="18043668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7EB02D49-8C0B-40D9-818D-EACE6BC422B7}"/>
              </a:ext>
            </a:extLst>
          </p:cNvPr>
          <p:cNvSpPr/>
          <p:nvPr/>
        </p:nvSpPr>
        <p:spPr>
          <a:xfrm>
            <a:off x="11770892" y="0"/>
            <a:ext cx="421108" cy="6858000"/>
          </a:xfrm>
          <a:prstGeom prst="rect">
            <a:avLst/>
          </a:prstGeom>
          <a:solidFill>
            <a:schemeClr val="accent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mn-cs"/>
            </a:endParaRPr>
          </a:p>
        </p:txBody>
      </p:sp>
      <p:sp>
        <p:nvSpPr>
          <p:cNvPr id="33" name="Rectangle 32">
            <a:extLst>
              <a:ext uri="{FF2B5EF4-FFF2-40B4-BE49-F238E27FC236}">
                <a16:creationId xmlns:a16="http://schemas.microsoft.com/office/drawing/2014/main" id="{088F0E76-DED9-47A2-9146-B3DD1A3BBB79}"/>
              </a:ext>
            </a:extLst>
          </p:cNvPr>
          <p:cNvSpPr/>
          <p:nvPr/>
        </p:nvSpPr>
        <p:spPr>
          <a:xfrm>
            <a:off x="11349784" y="0"/>
            <a:ext cx="421108" cy="6858000"/>
          </a:xfrm>
          <a:prstGeom prst="rect">
            <a:avLst/>
          </a:prstGeom>
          <a:solidFill>
            <a:schemeClr val="accent2">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mn-cs"/>
            </a:endParaRPr>
          </a:p>
        </p:txBody>
      </p:sp>
      <p:sp>
        <p:nvSpPr>
          <p:cNvPr id="34" name="מלבן 33"/>
          <p:cNvSpPr/>
          <p:nvPr/>
        </p:nvSpPr>
        <p:spPr>
          <a:xfrm>
            <a:off x="5309272" y="115453"/>
            <a:ext cx="5619404" cy="4801314"/>
          </a:xfrm>
          <a:prstGeom prst="rect">
            <a:avLst/>
          </a:prstGeom>
        </p:spPr>
        <p:txBody>
          <a:bodyPr wrap="square">
            <a:spAutoFit/>
          </a:bodyPr>
          <a:lstStyle/>
          <a:p>
            <a:pPr algn="l"/>
            <a:r>
              <a:rPr lang="en-US" dirty="0">
                <a:solidFill>
                  <a:schemeClr val="bg1"/>
                </a:solidFill>
              </a:rPr>
              <a:t>Telemedicine holds great potential for reducing the variability of diagnoses as well as improving clinical management and delivery of health care services worldwide by enhancing access, quality, efficiency, and cost-effectiveness</a:t>
            </a:r>
          </a:p>
          <a:p>
            <a:pPr algn="l"/>
            <a:r>
              <a:rPr lang="en-US" dirty="0">
                <a:solidFill>
                  <a:schemeClr val="bg1"/>
                </a:solidFill>
              </a:rPr>
              <a:t/>
            </a:r>
            <a:br>
              <a:rPr lang="en-US" dirty="0">
                <a:solidFill>
                  <a:schemeClr val="bg1"/>
                </a:solidFill>
              </a:rPr>
            </a:br>
            <a:r>
              <a:rPr lang="en-US" dirty="0">
                <a:solidFill>
                  <a:schemeClr val="bg1"/>
                </a:solidFill>
              </a:rPr>
              <a:t>In particular, telemedicine can aid communities traditionally underserved – those in remote or rural areas with few health services and staff – because it overcomes distance and time barriers between health-care providers and patients.</a:t>
            </a:r>
          </a:p>
          <a:p>
            <a:pPr algn="l"/>
            <a:endParaRPr lang="en-US" dirty="0">
              <a:solidFill>
                <a:schemeClr val="bg1"/>
              </a:solidFill>
            </a:endParaRPr>
          </a:p>
          <a:p>
            <a:pPr algn="l"/>
            <a:r>
              <a:rPr lang="en-US" dirty="0">
                <a:solidFill>
                  <a:schemeClr val="bg1"/>
                </a:solidFill>
              </a:rPr>
              <a:t>Further, evidence points to important socioeconomic benefits to patients, families, health practitioners and the health system, including enhanced patient-provider communication and educational opportunities.</a:t>
            </a:r>
            <a:endParaRPr lang="he-IL" dirty="0">
              <a:solidFill>
                <a:schemeClr val="bg1"/>
              </a:solidFill>
            </a:endParaRPr>
          </a:p>
        </p:txBody>
      </p:sp>
      <p:pic>
        <p:nvPicPr>
          <p:cNvPr id="1026" name="Picture 2" descr="File:World Health Organization Logo.svg - Wikimedia Commons"/>
          <p:cNvPicPr>
            <a:picLocks noChangeAspect="1" noChangeArrowheads="1"/>
          </p:cNvPicPr>
          <p:nvPr/>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387647" y="5561372"/>
            <a:ext cx="3718156" cy="1138686"/>
          </a:xfrm>
          <a:prstGeom prst="rect">
            <a:avLst/>
          </a:prstGeom>
          <a:noFill/>
          <a:extLst>
            <a:ext uri="{909E8E84-426E-40DD-AFC4-6F175D3DCCD1}">
              <a14:hiddenFill xmlns:a14="http://schemas.microsoft.com/office/drawing/2010/main">
                <a:solidFill>
                  <a:srgbClr val="FFFFFF"/>
                </a:solidFill>
              </a14:hiddenFill>
            </a:ext>
          </a:extLst>
        </p:spPr>
      </p:pic>
      <p:sp>
        <p:nvSpPr>
          <p:cNvPr id="6" name="Freeform 53">
            <a:extLst>
              <a:ext uri="{FF2B5EF4-FFF2-40B4-BE49-F238E27FC236}">
                <a16:creationId xmlns:a16="http://schemas.microsoft.com/office/drawing/2014/main" id="{F36B1096-EB4B-409F-9DB3-C706EFABD0FF}"/>
              </a:ext>
            </a:extLst>
          </p:cNvPr>
          <p:cNvSpPr/>
          <p:nvPr/>
        </p:nvSpPr>
        <p:spPr>
          <a:xfrm>
            <a:off x="4894633" y="1867120"/>
            <a:ext cx="323381" cy="331550"/>
          </a:xfrm>
          <a:custGeom>
            <a:avLst/>
            <a:gdLst>
              <a:gd name="connsiteX0" fmla="*/ 0 w 2305050"/>
              <a:gd name="connsiteY0" fmla="*/ 0 h 2352675"/>
              <a:gd name="connsiteX1" fmla="*/ 771525 w 2305050"/>
              <a:gd name="connsiteY1" fmla="*/ 561975 h 2352675"/>
              <a:gd name="connsiteX2" fmla="*/ 2019300 w 2305050"/>
              <a:gd name="connsiteY2" fmla="*/ 428625 h 2352675"/>
              <a:gd name="connsiteX3" fmla="*/ 2266950 w 2305050"/>
              <a:gd name="connsiteY3" fmla="*/ 657225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47675 w 2305050"/>
              <a:gd name="connsiteY15" fmla="*/ 2276475 h 2352675"/>
              <a:gd name="connsiteX16" fmla="*/ 238125 w 2305050"/>
              <a:gd name="connsiteY16" fmla="*/ 2171700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19300 w 2305050"/>
              <a:gd name="connsiteY2" fmla="*/ 428625 h 2352675"/>
              <a:gd name="connsiteX3" fmla="*/ 2266950 w 2305050"/>
              <a:gd name="connsiteY3" fmla="*/ 657225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47675 w 2305050"/>
              <a:gd name="connsiteY15" fmla="*/ 2276475 h 2352675"/>
              <a:gd name="connsiteX16" fmla="*/ 260071 w 2305050"/>
              <a:gd name="connsiteY16" fmla="*/ 2087575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19300 w 2305050"/>
              <a:gd name="connsiteY2" fmla="*/ 428625 h 2352675"/>
              <a:gd name="connsiteX3" fmla="*/ 2266950 w 2305050"/>
              <a:gd name="connsiteY3" fmla="*/ 657225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47675 w 2305050"/>
              <a:gd name="connsiteY15" fmla="*/ 2276475 h 2352675"/>
              <a:gd name="connsiteX16" fmla="*/ 296647 w 2305050"/>
              <a:gd name="connsiteY16" fmla="*/ 2094890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19300 w 2305050"/>
              <a:gd name="connsiteY2" fmla="*/ 428625 h 2352675"/>
              <a:gd name="connsiteX3" fmla="*/ 2266950 w 2305050"/>
              <a:gd name="connsiteY3" fmla="*/ 657225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47675 w 2305050"/>
              <a:gd name="connsiteY15" fmla="*/ 227647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19300 w 2305050"/>
              <a:gd name="connsiteY2" fmla="*/ 428625 h 2352675"/>
              <a:gd name="connsiteX3" fmla="*/ 2266950 w 2305050"/>
              <a:gd name="connsiteY3" fmla="*/ 657225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19300 w 2305050"/>
              <a:gd name="connsiteY2" fmla="*/ 428625 h 2352675"/>
              <a:gd name="connsiteX3" fmla="*/ 2292554 w 2305050"/>
              <a:gd name="connsiteY3" fmla="*/ 627964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81480 w 2305050"/>
              <a:gd name="connsiteY2" fmla="*/ 476174 h 2352675"/>
              <a:gd name="connsiteX3" fmla="*/ 2292554 w 2305050"/>
              <a:gd name="connsiteY3" fmla="*/ 627964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04671 w 2305050"/>
              <a:gd name="connsiteY2" fmla="*/ 468859 h 2352675"/>
              <a:gd name="connsiteX3" fmla="*/ 2292554 w 2305050"/>
              <a:gd name="connsiteY3" fmla="*/ 627964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1960779 w 2305050"/>
              <a:gd name="connsiteY2" fmla="*/ 472517 h 2352675"/>
              <a:gd name="connsiteX3" fmla="*/ 2292554 w 2305050"/>
              <a:gd name="connsiteY3" fmla="*/ 627964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1960779 w 2305050"/>
              <a:gd name="connsiteY2" fmla="*/ 472517 h 2352675"/>
              <a:gd name="connsiteX3" fmla="*/ 2270609 w 2305050"/>
              <a:gd name="connsiteY3" fmla="*/ 649910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1960779 w 2305050"/>
              <a:gd name="connsiteY2" fmla="*/ 472517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1982725 w 2305050"/>
              <a:gd name="connsiteY2" fmla="*/ 494463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41246 w 2305050"/>
              <a:gd name="connsiteY2" fmla="*/ 498120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41246 w 2305050"/>
              <a:gd name="connsiteY2" fmla="*/ 498120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0217 w 2305050"/>
              <a:gd name="connsiteY17" fmla="*/ 750951 h 2352675"/>
              <a:gd name="connsiteX18" fmla="*/ 0 w 2305050"/>
              <a:gd name="connsiteY18" fmla="*/ 0 h 2352675"/>
              <a:gd name="connsiteX0" fmla="*/ 0 w 2305050"/>
              <a:gd name="connsiteY0" fmla="*/ 0 h 2352675"/>
              <a:gd name="connsiteX1" fmla="*/ 771525 w 2305050"/>
              <a:gd name="connsiteY1" fmla="*/ 561975 h 2352675"/>
              <a:gd name="connsiteX2" fmla="*/ 2041246 w 2305050"/>
              <a:gd name="connsiteY2" fmla="*/ 498120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0217 w 2305050"/>
              <a:gd name="connsiteY17" fmla="*/ 750951 h 2352675"/>
              <a:gd name="connsiteX18" fmla="*/ 0 w 2305050"/>
              <a:gd name="connsiteY18" fmla="*/ 0 h 2352675"/>
              <a:gd name="connsiteX0" fmla="*/ 0 w 2305050"/>
              <a:gd name="connsiteY0" fmla="*/ 0 h 2352675"/>
              <a:gd name="connsiteX1" fmla="*/ 771525 w 2305050"/>
              <a:gd name="connsiteY1" fmla="*/ 561975 h 2352675"/>
              <a:gd name="connsiteX2" fmla="*/ 2041246 w 2305050"/>
              <a:gd name="connsiteY2" fmla="*/ 498120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0217 w 2305050"/>
              <a:gd name="connsiteY17" fmla="*/ 750951 h 2352675"/>
              <a:gd name="connsiteX18" fmla="*/ 0 w 2305050"/>
              <a:gd name="connsiteY18" fmla="*/ 0 h 2352675"/>
              <a:gd name="connsiteX0" fmla="*/ 0 w 2305050"/>
              <a:gd name="connsiteY0" fmla="*/ 0 h 2352675"/>
              <a:gd name="connsiteX1" fmla="*/ 771525 w 2305050"/>
              <a:gd name="connsiteY1" fmla="*/ 561975 h 2352675"/>
              <a:gd name="connsiteX2" fmla="*/ 2041246 w 2305050"/>
              <a:gd name="connsiteY2" fmla="*/ 498120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0217 w 2305050"/>
              <a:gd name="connsiteY17" fmla="*/ 750951 h 2352675"/>
              <a:gd name="connsiteX18" fmla="*/ 0 w 2305050"/>
              <a:gd name="connsiteY18" fmla="*/ 0 h 2352675"/>
              <a:gd name="connsiteX0" fmla="*/ 0 w 2294077"/>
              <a:gd name="connsiteY0" fmla="*/ 0 h 2363647"/>
              <a:gd name="connsiteX1" fmla="*/ 760552 w 2294077"/>
              <a:gd name="connsiteY1" fmla="*/ 572947 h 2363647"/>
              <a:gd name="connsiteX2" fmla="*/ 2030273 w 2294077"/>
              <a:gd name="connsiteY2" fmla="*/ 509092 h 2363647"/>
              <a:gd name="connsiteX3" fmla="*/ 2285239 w 2294077"/>
              <a:gd name="connsiteY3" fmla="*/ 657224 h 2363647"/>
              <a:gd name="connsiteX4" fmla="*/ 1132027 w 2294077"/>
              <a:gd name="connsiteY4" fmla="*/ 1020622 h 2363647"/>
              <a:gd name="connsiteX5" fmla="*/ 1617802 w 2294077"/>
              <a:gd name="connsiteY5" fmla="*/ 1544497 h 2363647"/>
              <a:gd name="connsiteX6" fmla="*/ 2065477 w 2294077"/>
              <a:gd name="connsiteY6" fmla="*/ 1544497 h 2363647"/>
              <a:gd name="connsiteX7" fmla="*/ 2294077 w 2294077"/>
              <a:gd name="connsiteY7" fmla="*/ 1734997 h 2363647"/>
              <a:gd name="connsiteX8" fmla="*/ 1827352 w 2294077"/>
              <a:gd name="connsiteY8" fmla="*/ 1868347 h 2363647"/>
              <a:gd name="connsiteX9" fmla="*/ 1998802 w 2294077"/>
              <a:gd name="connsiteY9" fmla="*/ 2115997 h 2363647"/>
              <a:gd name="connsiteX10" fmla="*/ 1722577 w 2294077"/>
              <a:gd name="connsiteY10" fmla="*/ 1982647 h 2363647"/>
              <a:gd name="connsiteX11" fmla="*/ 1532077 w 2294077"/>
              <a:gd name="connsiteY11" fmla="*/ 2363647 h 2363647"/>
              <a:gd name="connsiteX12" fmla="*/ 1303477 w 2294077"/>
              <a:gd name="connsiteY12" fmla="*/ 2144572 h 2363647"/>
              <a:gd name="connsiteX13" fmla="*/ 1436827 w 2294077"/>
              <a:gd name="connsiteY13" fmla="*/ 1782622 h 2363647"/>
              <a:gd name="connsiteX14" fmla="*/ 912952 w 2294077"/>
              <a:gd name="connsiteY14" fmla="*/ 1201597 h 2363647"/>
              <a:gd name="connsiteX15" fmla="*/ 403784 w 2294077"/>
              <a:gd name="connsiteY15" fmla="*/ 2316707 h 2363647"/>
              <a:gd name="connsiteX16" fmla="*/ 282017 w 2294077"/>
              <a:gd name="connsiteY16" fmla="*/ 2047340 h 2363647"/>
              <a:gd name="connsiteX17" fmla="*/ 509244 w 2294077"/>
              <a:gd name="connsiteY17" fmla="*/ 761923 h 2363647"/>
              <a:gd name="connsiteX18" fmla="*/ 0 w 2294077"/>
              <a:gd name="connsiteY18" fmla="*/ 0 h 2363647"/>
              <a:gd name="connsiteX0" fmla="*/ 6569 w 2300646"/>
              <a:gd name="connsiteY0" fmla="*/ 0 h 2363647"/>
              <a:gd name="connsiteX1" fmla="*/ 767121 w 2300646"/>
              <a:gd name="connsiteY1" fmla="*/ 572947 h 2363647"/>
              <a:gd name="connsiteX2" fmla="*/ 2036842 w 2300646"/>
              <a:gd name="connsiteY2" fmla="*/ 509092 h 2363647"/>
              <a:gd name="connsiteX3" fmla="*/ 2291808 w 2300646"/>
              <a:gd name="connsiteY3" fmla="*/ 657224 h 2363647"/>
              <a:gd name="connsiteX4" fmla="*/ 1138596 w 2300646"/>
              <a:gd name="connsiteY4" fmla="*/ 1020622 h 2363647"/>
              <a:gd name="connsiteX5" fmla="*/ 1624371 w 2300646"/>
              <a:gd name="connsiteY5" fmla="*/ 1544497 h 2363647"/>
              <a:gd name="connsiteX6" fmla="*/ 2072046 w 2300646"/>
              <a:gd name="connsiteY6" fmla="*/ 1544497 h 2363647"/>
              <a:gd name="connsiteX7" fmla="*/ 2300646 w 2300646"/>
              <a:gd name="connsiteY7" fmla="*/ 1734997 h 2363647"/>
              <a:gd name="connsiteX8" fmla="*/ 1833921 w 2300646"/>
              <a:gd name="connsiteY8" fmla="*/ 1868347 h 2363647"/>
              <a:gd name="connsiteX9" fmla="*/ 2005371 w 2300646"/>
              <a:gd name="connsiteY9" fmla="*/ 2115997 h 2363647"/>
              <a:gd name="connsiteX10" fmla="*/ 1729146 w 2300646"/>
              <a:gd name="connsiteY10" fmla="*/ 1982647 h 2363647"/>
              <a:gd name="connsiteX11" fmla="*/ 1538646 w 2300646"/>
              <a:gd name="connsiteY11" fmla="*/ 2363647 h 2363647"/>
              <a:gd name="connsiteX12" fmla="*/ 1310046 w 2300646"/>
              <a:gd name="connsiteY12" fmla="*/ 2144572 h 2363647"/>
              <a:gd name="connsiteX13" fmla="*/ 1443396 w 2300646"/>
              <a:gd name="connsiteY13" fmla="*/ 1782622 h 2363647"/>
              <a:gd name="connsiteX14" fmla="*/ 919521 w 2300646"/>
              <a:gd name="connsiteY14" fmla="*/ 1201597 h 2363647"/>
              <a:gd name="connsiteX15" fmla="*/ 410353 w 2300646"/>
              <a:gd name="connsiteY15" fmla="*/ 2316707 h 2363647"/>
              <a:gd name="connsiteX16" fmla="*/ 288586 w 2300646"/>
              <a:gd name="connsiteY16" fmla="*/ 2047340 h 2363647"/>
              <a:gd name="connsiteX17" fmla="*/ 515813 w 2300646"/>
              <a:gd name="connsiteY17" fmla="*/ 761923 h 2363647"/>
              <a:gd name="connsiteX18" fmla="*/ 6569 w 2300646"/>
              <a:gd name="connsiteY18" fmla="*/ 0 h 2363647"/>
              <a:gd name="connsiteX0" fmla="*/ 6569 w 2300646"/>
              <a:gd name="connsiteY0" fmla="*/ 5505 h 2369152"/>
              <a:gd name="connsiteX1" fmla="*/ 767121 w 2300646"/>
              <a:gd name="connsiteY1" fmla="*/ 578452 h 2369152"/>
              <a:gd name="connsiteX2" fmla="*/ 2036842 w 2300646"/>
              <a:gd name="connsiteY2" fmla="*/ 514597 h 2369152"/>
              <a:gd name="connsiteX3" fmla="*/ 2291808 w 2300646"/>
              <a:gd name="connsiteY3" fmla="*/ 662729 h 2369152"/>
              <a:gd name="connsiteX4" fmla="*/ 1138596 w 2300646"/>
              <a:gd name="connsiteY4" fmla="*/ 1026127 h 2369152"/>
              <a:gd name="connsiteX5" fmla="*/ 1624371 w 2300646"/>
              <a:gd name="connsiteY5" fmla="*/ 1550002 h 2369152"/>
              <a:gd name="connsiteX6" fmla="*/ 2072046 w 2300646"/>
              <a:gd name="connsiteY6" fmla="*/ 1550002 h 2369152"/>
              <a:gd name="connsiteX7" fmla="*/ 2300646 w 2300646"/>
              <a:gd name="connsiteY7" fmla="*/ 1740502 h 2369152"/>
              <a:gd name="connsiteX8" fmla="*/ 1833921 w 2300646"/>
              <a:gd name="connsiteY8" fmla="*/ 1873852 h 2369152"/>
              <a:gd name="connsiteX9" fmla="*/ 2005371 w 2300646"/>
              <a:gd name="connsiteY9" fmla="*/ 2121502 h 2369152"/>
              <a:gd name="connsiteX10" fmla="*/ 1729146 w 2300646"/>
              <a:gd name="connsiteY10" fmla="*/ 1988152 h 2369152"/>
              <a:gd name="connsiteX11" fmla="*/ 1538646 w 2300646"/>
              <a:gd name="connsiteY11" fmla="*/ 2369152 h 2369152"/>
              <a:gd name="connsiteX12" fmla="*/ 1310046 w 2300646"/>
              <a:gd name="connsiteY12" fmla="*/ 2150077 h 2369152"/>
              <a:gd name="connsiteX13" fmla="*/ 1443396 w 2300646"/>
              <a:gd name="connsiteY13" fmla="*/ 1788127 h 2369152"/>
              <a:gd name="connsiteX14" fmla="*/ 919521 w 2300646"/>
              <a:gd name="connsiteY14" fmla="*/ 1207102 h 2369152"/>
              <a:gd name="connsiteX15" fmla="*/ 410353 w 2300646"/>
              <a:gd name="connsiteY15" fmla="*/ 2322212 h 2369152"/>
              <a:gd name="connsiteX16" fmla="*/ 288586 w 2300646"/>
              <a:gd name="connsiteY16" fmla="*/ 2052845 h 2369152"/>
              <a:gd name="connsiteX17" fmla="*/ 515813 w 2300646"/>
              <a:gd name="connsiteY17" fmla="*/ 767428 h 2369152"/>
              <a:gd name="connsiteX18" fmla="*/ 6569 w 2300646"/>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43194 w 2305244"/>
              <a:gd name="connsiteY4" fmla="*/ 1026127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47994 w 2305244"/>
              <a:gd name="connsiteY13" fmla="*/ 1788127 h 2369152"/>
              <a:gd name="connsiteX14" fmla="*/ 924119 w 2305244"/>
              <a:gd name="connsiteY14" fmla="*/ 1207102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43194 w 2305244"/>
              <a:gd name="connsiteY4" fmla="*/ 1026127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47994 w 2305244"/>
              <a:gd name="connsiteY13" fmla="*/ 1788127 h 2369152"/>
              <a:gd name="connsiteX14" fmla="*/ 909489 w 2305244"/>
              <a:gd name="connsiteY14" fmla="*/ 1185156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06618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47994 w 2305244"/>
              <a:gd name="connsiteY13" fmla="*/ 1788127 h 2369152"/>
              <a:gd name="connsiteX14" fmla="*/ 909489 w 2305244"/>
              <a:gd name="connsiteY14" fmla="*/ 1185156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06618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47994 w 2305244"/>
              <a:gd name="connsiteY13" fmla="*/ 1788127 h 2369152"/>
              <a:gd name="connsiteX14" fmla="*/ 898516 w 2305244"/>
              <a:gd name="connsiteY14" fmla="*/ 1196129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47994 w 2305244"/>
              <a:gd name="connsiteY13" fmla="*/ 1788127 h 2369152"/>
              <a:gd name="connsiteX14" fmla="*/ 898516 w 2305244"/>
              <a:gd name="connsiteY14" fmla="*/ 1196129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47994 w 2305244"/>
              <a:gd name="connsiteY13" fmla="*/ 1788127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73597 w 2305244"/>
              <a:gd name="connsiteY13" fmla="*/ 1788127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513830 w 2305244"/>
              <a:gd name="connsiteY13" fmla="*/ 1784469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95542 w 2305244"/>
              <a:gd name="connsiteY13" fmla="*/ 1788127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50914 w 2305244"/>
              <a:gd name="connsiteY5" fmla="*/ 1597551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95542 w 2305244"/>
              <a:gd name="connsiteY13" fmla="*/ 1788127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76517 w 2305244"/>
              <a:gd name="connsiteY5" fmla="*/ 1608523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95542 w 2305244"/>
              <a:gd name="connsiteY13" fmla="*/ 1788127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76517 w 2305244"/>
              <a:gd name="connsiteY5" fmla="*/ 1608523 h 2369152"/>
              <a:gd name="connsiteX6" fmla="*/ 2032752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95542 w 2305244"/>
              <a:gd name="connsiteY13" fmla="*/ 1788127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2305244 w 2305244"/>
              <a:gd name="connsiteY0" fmla="*/ 1740502 h 2369152"/>
              <a:gd name="connsiteX1" fmla="*/ 1838519 w 2305244"/>
              <a:gd name="connsiteY1" fmla="*/ 1873852 h 2369152"/>
              <a:gd name="connsiteX2" fmla="*/ 2009969 w 2305244"/>
              <a:gd name="connsiteY2" fmla="*/ 2121502 h 2369152"/>
              <a:gd name="connsiteX3" fmla="*/ 1733744 w 2305244"/>
              <a:gd name="connsiteY3" fmla="*/ 1988152 h 2369152"/>
              <a:gd name="connsiteX4" fmla="*/ 1543244 w 2305244"/>
              <a:gd name="connsiteY4" fmla="*/ 2369152 h 2369152"/>
              <a:gd name="connsiteX5" fmla="*/ 1314644 w 2305244"/>
              <a:gd name="connsiteY5" fmla="*/ 2150077 h 2369152"/>
              <a:gd name="connsiteX6" fmla="*/ 1495542 w 2305244"/>
              <a:gd name="connsiteY6" fmla="*/ 1788127 h 2369152"/>
              <a:gd name="connsiteX7" fmla="*/ 909489 w 2305244"/>
              <a:gd name="connsiteY7" fmla="*/ 1225390 h 2369152"/>
              <a:gd name="connsiteX8" fmla="*/ 414951 w 2305244"/>
              <a:gd name="connsiteY8" fmla="*/ 2322212 h 2369152"/>
              <a:gd name="connsiteX9" fmla="*/ 293184 w 2305244"/>
              <a:gd name="connsiteY9" fmla="*/ 2052845 h 2369152"/>
              <a:gd name="connsiteX10" fmla="*/ 520411 w 2305244"/>
              <a:gd name="connsiteY10" fmla="*/ 767428 h 2369152"/>
              <a:gd name="connsiteX11" fmla="*/ 11167 w 2305244"/>
              <a:gd name="connsiteY11" fmla="*/ 5505 h 2369152"/>
              <a:gd name="connsiteX12" fmla="*/ 771719 w 2305244"/>
              <a:gd name="connsiteY12" fmla="*/ 578452 h 2369152"/>
              <a:gd name="connsiteX13" fmla="*/ 2041440 w 2305244"/>
              <a:gd name="connsiteY13" fmla="*/ 514597 h 2369152"/>
              <a:gd name="connsiteX14" fmla="*/ 2296406 w 2305244"/>
              <a:gd name="connsiteY14" fmla="*/ 662729 h 2369152"/>
              <a:gd name="connsiteX15" fmla="*/ 1124906 w 2305244"/>
              <a:gd name="connsiteY15" fmla="*/ 1004182 h 2369152"/>
              <a:gd name="connsiteX16" fmla="*/ 1676517 w 2305244"/>
              <a:gd name="connsiteY16" fmla="*/ 1608523 h 2369152"/>
              <a:gd name="connsiteX17" fmla="*/ 2124192 w 2305244"/>
              <a:gd name="connsiteY17" fmla="*/ 1641442 h 2369152"/>
              <a:gd name="connsiteX0" fmla="*/ 2305244 w 2305244"/>
              <a:gd name="connsiteY0" fmla="*/ 1740502 h 2369152"/>
              <a:gd name="connsiteX1" fmla="*/ 1838519 w 2305244"/>
              <a:gd name="connsiteY1" fmla="*/ 1873852 h 2369152"/>
              <a:gd name="connsiteX2" fmla="*/ 2009969 w 2305244"/>
              <a:gd name="connsiteY2" fmla="*/ 2121502 h 2369152"/>
              <a:gd name="connsiteX3" fmla="*/ 1733744 w 2305244"/>
              <a:gd name="connsiteY3" fmla="*/ 1988152 h 2369152"/>
              <a:gd name="connsiteX4" fmla="*/ 1543244 w 2305244"/>
              <a:gd name="connsiteY4" fmla="*/ 2369152 h 2369152"/>
              <a:gd name="connsiteX5" fmla="*/ 1314644 w 2305244"/>
              <a:gd name="connsiteY5" fmla="*/ 2150077 h 2369152"/>
              <a:gd name="connsiteX6" fmla="*/ 1495542 w 2305244"/>
              <a:gd name="connsiteY6" fmla="*/ 1788127 h 2369152"/>
              <a:gd name="connsiteX7" fmla="*/ 909489 w 2305244"/>
              <a:gd name="connsiteY7" fmla="*/ 1225390 h 2369152"/>
              <a:gd name="connsiteX8" fmla="*/ 414951 w 2305244"/>
              <a:gd name="connsiteY8" fmla="*/ 2322212 h 2369152"/>
              <a:gd name="connsiteX9" fmla="*/ 293184 w 2305244"/>
              <a:gd name="connsiteY9" fmla="*/ 2052845 h 2369152"/>
              <a:gd name="connsiteX10" fmla="*/ 520411 w 2305244"/>
              <a:gd name="connsiteY10" fmla="*/ 767428 h 2369152"/>
              <a:gd name="connsiteX11" fmla="*/ 11167 w 2305244"/>
              <a:gd name="connsiteY11" fmla="*/ 5505 h 2369152"/>
              <a:gd name="connsiteX12" fmla="*/ 771719 w 2305244"/>
              <a:gd name="connsiteY12" fmla="*/ 578452 h 2369152"/>
              <a:gd name="connsiteX13" fmla="*/ 2041440 w 2305244"/>
              <a:gd name="connsiteY13" fmla="*/ 514597 h 2369152"/>
              <a:gd name="connsiteX14" fmla="*/ 2296406 w 2305244"/>
              <a:gd name="connsiteY14" fmla="*/ 662729 h 2369152"/>
              <a:gd name="connsiteX15" fmla="*/ 1124906 w 2305244"/>
              <a:gd name="connsiteY15" fmla="*/ 1004182 h 2369152"/>
              <a:gd name="connsiteX16" fmla="*/ 1676517 w 2305244"/>
              <a:gd name="connsiteY16" fmla="*/ 1608523 h 2369152"/>
              <a:gd name="connsiteX17" fmla="*/ 2102246 w 2305244"/>
              <a:gd name="connsiteY17" fmla="*/ 1579262 h 2369152"/>
              <a:gd name="connsiteX0" fmla="*/ 2275983 w 2296406"/>
              <a:gd name="connsiteY0" fmla="*/ 1747817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102246 w 2296406"/>
              <a:gd name="connsiteY17" fmla="*/ 1579262 h 2369152"/>
              <a:gd name="connsiteX0" fmla="*/ 2290614 w 2296406"/>
              <a:gd name="connsiteY0" fmla="*/ 1777078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102246 w 2296406"/>
              <a:gd name="connsiteY17" fmla="*/ 1579262 h 2369152"/>
              <a:gd name="connsiteX0" fmla="*/ 2290614 w 2296406"/>
              <a:gd name="connsiteY0" fmla="*/ 1740502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102246 w 2296406"/>
              <a:gd name="connsiteY17" fmla="*/ 1579262 h 2369152"/>
              <a:gd name="connsiteX0" fmla="*/ 2290614 w 2296406"/>
              <a:gd name="connsiteY0" fmla="*/ 1740502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062012 w 2296406"/>
              <a:gd name="connsiteY17" fmla="*/ 1560974 h 2369152"/>
              <a:gd name="connsiteX0" fmla="*/ 2257695 w 2296406"/>
              <a:gd name="connsiteY0" fmla="*/ 1755133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062012 w 2296406"/>
              <a:gd name="connsiteY17" fmla="*/ 1560974 h 2369152"/>
              <a:gd name="connsiteX0" fmla="*/ 2279640 w 2296406"/>
              <a:gd name="connsiteY0" fmla="*/ 1747818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062012 w 2296406"/>
              <a:gd name="connsiteY17" fmla="*/ 1560974 h 2369152"/>
              <a:gd name="connsiteX0" fmla="*/ 2279640 w 2296406"/>
              <a:gd name="connsiteY0" fmla="*/ 1747818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094931 w 2296406"/>
              <a:gd name="connsiteY17" fmla="*/ 1557316 h 2369152"/>
              <a:gd name="connsiteX0" fmla="*/ 2279640 w 2296406"/>
              <a:gd name="connsiteY0" fmla="*/ 1747818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9145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094931 w 2296406"/>
              <a:gd name="connsiteY17" fmla="*/ 1557316 h 2369152"/>
              <a:gd name="connsiteX0" fmla="*/ 2279640 w 2296406"/>
              <a:gd name="connsiteY0" fmla="*/ 1747818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80482 w 2296406"/>
              <a:gd name="connsiteY5" fmla="*/ 2120816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094931 w 2296406"/>
              <a:gd name="connsiteY17" fmla="*/ 1557316 h 2369152"/>
              <a:gd name="connsiteX0" fmla="*/ 2279640 w 2296406"/>
              <a:gd name="connsiteY0" fmla="*/ 1747818 h 2354521"/>
              <a:gd name="connsiteX1" fmla="*/ 1838519 w 2296406"/>
              <a:gd name="connsiteY1" fmla="*/ 1873852 h 2354521"/>
              <a:gd name="connsiteX2" fmla="*/ 2009969 w 2296406"/>
              <a:gd name="connsiteY2" fmla="*/ 2121502 h 2354521"/>
              <a:gd name="connsiteX3" fmla="*/ 1733744 w 2296406"/>
              <a:gd name="connsiteY3" fmla="*/ 1988152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38519 w 2296406"/>
              <a:gd name="connsiteY1" fmla="*/ 1873852 h 2354521"/>
              <a:gd name="connsiteX2" fmla="*/ 2009969 w 2296406"/>
              <a:gd name="connsiteY2" fmla="*/ 2121502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16574 w 2296406"/>
              <a:gd name="connsiteY1" fmla="*/ 1851907 h 2354521"/>
              <a:gd name="connsiteX2" fmla="*/ 2009969 w 2296406"/>
              <a:gd name="connsiteY2" fmla="*/ 2121502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16574 w 2296406"/>
              <a:gd name="connsiteY1" fmla="*/ 1851907 h 2354521"/>
              <a:gd name="connsiteX2" fmla="*/ 1991681 w 2296406"/>
              <a:gd name="connsiteY2" fmla="*/ 2136133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16574 w 2296406"/>
              <a:gd name="connsiteY1" fmla="*/ 1851907 h 2354521"/>
              <a:gd name="connsiteX2" fmla="*/ 2042887 w 2296406"/>
              <a:gd name="connsiteY2" fmla="*/ 2194655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16574 w 2296406"/>
              <a:gd name="connsiteY1" fmla="*/ 1851907 h 2354521"/>
              <a:gd name="connsiteX2" fmla="*/ 1955104 w 2296406"/>
              <a:gd name="connsiteY2" fmla="*/ 2095900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16574 w 2296406"/>
              <a:gd name="connsiteY1" fmla="*/ 1851907 h 2354521"/>
              <a:gd name="connsiteX2" fmla="*/ 1955104 w 2296406"/>
              <a:gd name="connsiteY2" fmla="*/ 2095900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16574 w 2296406"/>
              <a:gd name="connsiteY1" fmla="*/ 1851907 h 2354521"/>
              <a:gd name="connsiteX2" fmla="*/ 1955104 w 2296406"/>
              <a:gd name="connsiteY2" fmla="*/ 2095900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23889 w 2296406"/>
              <a:gd name="connsiteY1" fmla="*/ 1837277 h 2354521"/>
              <a:gd name="connsiteX2" fmla="*/ 1955104 w 2296406"/>
              <a:gd name="connsiteY2" fmla="*/ 2095900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27546 w 2296406"/>
              <a:gd name="connsiteY1" fmla="*/ 1826304 h 2354521"/>
              <a:gd name="connsiteX2" fmla="*/ 1955104 w 2296406"/>
              <a:gd name="connsiteY2" fmla="*/ 2095900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80220 w 2296986"/>
              <a:gd name="connsiteY0" fmla="*/ 1747818 h 2354521"/>
              <a:gd name="connsiteX1" fmla="*/ 1828126 w 2296986"/>
              <a:gd name="connsiteY1" fmla="*/ 1826304 h 2354521"/>
              <a:gd name="connsiteX2" fmla="*/ 1955684 w 2296986"/>
              <a:gd name="connsiteY2" fmla="*/ 2095900 h 2354521"/>
              <a:gd name="connsiteX3" fmla="*/ 1683117 w 2296986"/>
              <a:gd name="connsiteY3" fmla="*/ 1962549 h 2354521"/>
              <a:gd name="connsiteX4" fmla="*/ 1529193 w 2296986"/>
              <a:gd name="connsiteY4" fmla="*/ 2354521 h 2354521"/>
              <a:gd name="connsiteX5" fmla="*/ 1381062 w 2296986"/>
              <a:gd name="connsiteY5" fmla="*/ 2120816 h 2354521"/>
              <a:gd name="connsiteX6" fmla="*/ 1496122 w 2296986"/>
              <a:gd name="connsiteY6" fmla="*/ 1788127 h 2354521"/>
              <a:gd name="connsiteX7" fmla="*/ 910069 w 2296986"/>
              <a:gd name="connsiteY7" fmla="*/ 1225390 h 2354521"/>
              <a:gd name="connsiteX8" fmla="*/ 415531 w 2296986"/>
              <a:gd name="connsiteY8" fmla="*/ 2322212 h 2354521"/>
              <a:gd name="connsiteX9" fmla="*/ 293764 w 2296986"/>
              <a:gd name="connsiteY9" fmla="*/ 2052845 h 2354521"/>
              <a:gd name="connsiteX10" fmla="*/ 497994 w 2296986"/>
              <a:gd name="connsiteY10" fmla="*/ 836420 h 2354521"/>
              <a:gd name="connsiteX11" fmla="*/ 11747 w 2296986"/>
              <a:gd name="connsiteY11" fmla="*/ 5505 h 2354521"/>
              <a:gd name="connsiteX12" fmla="*/ 772299 w 2296986"/>
              <a:gd name="connsiteY12" fmla="*/ 578452 h 2354521"/>
              <a:gd name="connsiteX13" fmla="*/ 2042020 w 2296986"/>
              <a:gd name="connsiteY13" fmla="*/ 514597 h 2354521"/>
              <a:gd name="connsiteX14" fmla="*/ 2296986 w 2296986"/>
              <a:gd name="connsiteY14" fmla="*/ 662729 h 2354521"/>
              <a:gd name="connsiteX15" fmla="*/ 1125486 w 2296986"/>
              <a:gd name="connsiteY15" fmla="*/ 1004182 h 2354521"/>
              <a:gd name="connsiteX16" fmla="*/ 1677097 w 2296986"/>
              <a:gd name="connsiteY16" fmla="*/ 1608523 h 2354521"/>
              <a:gd name="connsiteX17" fmla="*/ 2095511 w 2296986"/>
              <a:gd name="connsiteY17" fmla="*/ 1557316 h 2354521"/>
              <a:gd name="connsiteX0" fmla="*/ 2280220 w 2296986"/>
              <a:gd name="connsiteY0" fmla="*/ 1747911 h 2354614"/>
              <a:gd name="connsiteX1" fmla="*/ 1828126 w 2296986"/>
              <a:gd name="connsiteY1" fmla="*/ 1826397 h 2354614"/>
              <a:gd name="connsiteX2" fmla="*/ 1955684 w 2296986"/>
              <a:gd name="connsiteY2" fmla="*/ 2095993 h 2354614"/>
              <a:gd name="connsiteX3" fmla="*/ 1683117 w 2296986"/>
              <a:gd name="connsiteY3" fmla="*/ 1962642 h 2354614"/>
              <a:gd name="connsiteX4" fmla="*/ 1529193 w 2296986"/>
              <a:gd name="connsiteY4" fmla="*/ 2354614 h 2354614"/>
              <a:gd name="connsiteX5" fmla="*/ 1381062 w 2296986"/>
              <a:gd name="connsiteY5" fmla="*/ 2120909 h 2354614"/>
              <a:gd name="connsiteX6" fmla="*/ 1496122 w 2296986"/>
              <a:gd name="connsiteY6" fmla="*/ 1788220 h 2354614"/>
              <a:gd name="connsiteX7" fmla="*/ 910069 w 2296986"/>
              <a:gd name="connsiteY7" fmla="*/ 1225483 h 2354614"/>
              <a:gd name="connsiteX8" fmla="*/ 415531 w 2296986"/>
              <a:gd name="connsiteY8" fmla="*/ 2322305 h 2354614"/>
              <a:gd name="connsiteX9" fmla="*/ 293764 w 2296986"/>
              <a:gd name="connsiteY9" fmla="*/ 2052938 h 2354614"/>
              <a:gd name="connsiteX10" fmla="*/ 497994 w 2296986"/>
              <a:gd name="connsiteY10" fmla="*/ 836513 h 2354614"/>
              <a:gd name="connsiteX11" fmla="*/ 11747 w 2296986"/>
              <a:gd name="connsiteY11" fmla="*/ 5598 h 2354614"/>
              <a:gd name="connsiteX12" fmla="*/ 841291 w 2296986"/>
              <a:gd name="connsiteY12" fmla="*/ 570880 h 2354614"/>
              <a:gd name="connsiteX13" fmla="*/ 2042020 w 2296986"/>
              <a:gd name="connsiteY13" fmla="*/ 514690 h 2354614"/>
              <a:gd name="connsiteX14" fmla="*/ 2296986 w 2296986"/>
              <a:gd name="connsiteY14" fmla="*/ 662822 h 2354614"/>
              <a:gd name="connsiteX15" fmla="*/ 1125486 w 2296986"/>
              <a:gd name="connsiteY15" fmla="*/ 1004275 h 2354614"/>
              <a:gd name="connsiteX16" fmla="*/ 1677097 w 2296986"/>
              <a:gd name="connsiteY16" fmla="*/ 1608616 h 2354614"/>
              <a:gd name="connsiteX17" fmla="*/ 2095511 w 2296986"/>
              <a:gd name="connsiteY17" fmla="*/ 1557409 h 2354614"/>
              <a:gd name="connsiteX0" fmla="*/ 2280220 w 2296986"/>
              <a:gd name="connsiteY0" fmla="*/ 1747911 h 2354614"/>
              <a:gd name="connsiteX1" fmla="*/ 1828126 w 2296986"/>
              <a:gd name="connsiteY1" fmla="*/ 1826397 h 2354614"/>
              <a:gd name="connsiteX2" fmla="*/ 1955684 w 2296986"/>
              <a:gd name="connsiteY2" fmla="*/ 2095993 h 2354614"/>
              <a:gd name="connsiteX3" fmla="*/ 1683117 w 2296986"/>
              <a:gd name="connsiteY3" fmla="*/ 1962642 h 2354614"/>
              <a:gd name="connsiteX4" fmla="*/ 1529193 w 2296986"/>
              <a:gd name="connsiteY4" fmla="*/ 2354614 h 2354614"/>
              <a:gd name="connsiteX5" fmla="*/ 1381062 w 2296986"/>
              <a:gd name="connsiteY5" fmla="*/ 2120909 h 2354614"/>
              <a:gd name="connsiteX6" fmla="*/ 1496122 w 2296986"/>
              <a:gd name="connsiteY6" fmla="*/ 1788220 h 2354614"/>
              <a:gd name="connsiteX7" fmla="*/ 864075 w 2296986"/>
              <a:gd name="connsiteY7" fmla="*/ 1325138 h 2354614"/>
              <a:gd name="connsiteX8" fmla="*/ 415531 w 2296986"/>
              <a:gd name="connsiteY8" fmla="*/ 2322305 h 2354614"/>
              <a:gd name="connsiteX9" fmla="*/ 293764 w 2296986"/>
              <a:gd name="connsiteY9" fmla="*/ 2052938 h 2354614"/>
              <a:gd name="connsiteX10" fmla="*/ 497994 w 2296986"/>
              <a:gd name="connsiteY10" fmla="*/ 836513 h 2354614"/>
              <a:gd name="connsiteX11" fmla="*/ 11747 w 2296986"/>
              <a:gd name="connsiteY11" fmla="*/ 5598 h 2354614"/>
              <a:gd name="connsiteX12" fmla="*/ 841291 w 2296986"/>
              <a:gd name="connsiteY12" fmla="*/ 570880 h 2354614"/>
              <a:gd name="connsiteX13" fmla="*/ 2042020 w 2296986"/>
              <a:gd name="connsiteY13" fmla="*/ 514690 h 2354614"/>
              <a:gd name="connsiteX14" fmla="*/ 2296986 w 2296986"/>
              <a:gd name="connsiteY14" fmla="*/ 662822 h 2354614"/>
              <a:gd name="connsiteX15" fmla="*/ 1125486 w 2296986"/>
              <a:gd name="connsiteY15" fmla="*/ 1004275 h 2354614"/>
              <a:gd name="connsiteX16" fmla="*/ 1677097 w 2296986"/>
              <a:gd name="connsiteY16" fmla="*/ 1608616 h 2354614"/>
              <a:gd name="connsiteX17" fmla="*/ 2095511 w 2296986"/>
              <a:gd name="connsiteY17" fmla="*/ 1557409 h 2354614"/>
              <a:gd name="connsiteX0" fmla="*/ 2280220 w 2296986"/>
              <a:gd name="connsiteY0" fmla="*/ 1747911 h 2354614"/>
              <a:gd name="connsiteX1" fmla="*/ 1828126 w 2296986"/>
              <a:gd name="connsiteY1" fmla="*/ 1826397 h 2354614"/>
              <a:gd name="connsiteX2" fmla="*/ 1955684 w 2296986"/>
              <a:gd name="connsiteY2" fmla="*/ 2095993 h 2354614"/>
              <a:gd name="connsiteX3" fmla="*/ 1683117 w 2296986"/>
              <a:gd name="connsiteY3" fmla="*/ 1962642 h 2354614"/>
              <a:gd name="connsiteX4" fmla="*/ 1529193 w 2296986"/>
              <a:gd name="connsiteY4" fmla="*/ 2354614 h 2354614"/>
              <a:gd name="connsiteX5" fmla="*/ 1381062 w 2296986"/>
              <a:gd name="connsiteY5" fmla="*/ 2120909 h 2354614"/>
              <a:gd name="connsiteX6" fmla="*/ 1496122 w 2296986"/>
              <a:gd name="connsiteY6" fmla="*/ 1788220 h 2354614"/>
              <a:gd name="connsiteX7" fmla="*/ 864075 w 2296986"/>
              <a:gd name="connsiteY7" fmla="*/ 1325138 h 2354614"/>
              <a:gd name="connsiteX8" fmla="*/ 415531 w 2296986"/>
              <a:gd name="connsiteY8" fmla="*/ 2322305 h 2354614"/>
              <a:gd name="connsiteX9" fmla="*/ 293764 w 2296986"/>
              <a:gd name="connsiteY9" fmla="*/ 2052938 h 2354614"/>
              <a:gd name="connsiteX10" fmla="*/ 497994 w 2296986"/>
              <a:gd name="connsiteY10" fmla="*/ 836513 h 2354614"/>
              <a:gd name="connsiteX11" fmla="*/ 11747 w 2296986"/>
              <a:gd name="connsiteY11" fmla="*/ 5598 h 2354614"/>
              <a:gd name="connsiteX12" fmla="*/ 841291 w 2296986"/>
              <a:gd name="connsiteY12" fmla="*/ 570880 h 2354614"/>
              <a:gd name="connsiteX13" fmla="*/ 2042020 w 2296986"/>
              <a:gd name="connsiteY13" fmla="*/ 514690 h 2354614"/>
              <a:gd name="connsiteX14" fmla="*/ 2296986 w 2296986"/>
              <a:gd name="connsiteY14" fmla="*/ 662822 h 2354614"/>
              <a:gd name="connsiteX15" fmla="*/ 1209809 w 2296986"/>
              <a:gd name="connsiteY15" fmla="*/ 996610 h 2354614"/>
              <a:gd name="connsiteX16" fmla="*/ 1677097 w 2296986"/>
              <a:gd name="connsiteY16" fmla="*/ 1608616 h 2354614"/>
              <a:gd name="connsiteX17" fmla="*/ 2095511 w 2296986"/>
              <a:gd name="connsiteY17" fmla="*/ 1557409 h 2354614"/>
              <a:gd name="connsiteX0" fmla="*/ 2279828 w 2296594"/>
              <a:gd name="connsiteY0" fmla="*/ 1747911 h 2354614"/>
              <a:gd name="connsiteX1" fmla="*/ 1827734 w 2296594"/>
              <a:gd name="connsiteY1" fmla="*/ 1826397 h 2354614"/>
              <a:gd name="connsiteX2" fmla="*/ 1955292 w 2296594"/>
              <a:gd name="connsiteY2" fmla="*/ 2095993 h 2354614"/>
              <a:gd name="connsiteX3" fmla="*/ 1682725 w 2296594"/>
              <a:gd name="connsiteY3" fmla="*/ 1962642 h 2354614"/>
              <a:gd name="connsiteX4" fmla="*/ 1528801 w 2296594"/>
              <a:gd name="connsiteY4" fmla="*/ 2354614 h 2354614"/>
              <a:gd name="connsiteX5" fmla="*/ 1380670 w 2296594"/>
              <a:gd name="connsiteY5" fmla="*/ 2120909 h 2354614"/>
              <a:gd name="connsiteX6" fmla="*/ 1495730 w 2296594"/>
              <a:gd name="connsiteY6" fmla="*/ 1788220 h 2354614"/>
              <a:gd name="connsiteX7" fmla="*/ 863683 w 2296594"/>
              <a:gd name="connsiteY7" fmla="*/ 1325138 h 2354614"/>
              <a:gd name="connsiteX8" fmla="*/ 415139 w 2296594"/>
              <a:gd name="connsiteY8" fmla="*/ 2322305 h 2354614"/>
              <a:gd name="connsiteX9" fmla="*/ 293372 w 2296594"/>
              <a:gd name="connsiteY9" fmla="*/ 2052938 h 2354614"/>
              <a:gd name="connsiteX10" fmla="*/ 512934 w 2296594"/>
              <a:gd name="connsiteY10" fmla="*/ 874842 h 2354614"/>
              <a:gd name="connsiteX11" fmla="*/ 11355 w 2296594"/>
              <a:gd name="connsiteY11" fmla="*/ 5598 h 2354614"/>
              <a:gd name="connsiteX12" fmla="*/ 840899 w 2296594"/>
              <a:gd name="connsiteY12" fmla="*/ 570880 h 2354614"/>
              <a:gd name="connsiteX13" fmla="*/ 2041628 w 2296594"/>
              <a:gd name="connsiteY13" fmla="*/ 514690 h 2354614"/>
              <a:gd name="connsiteX14" fmla="*/ 2296594 w 2296594"/>
              <a:gd name="connsiteY14" fmla="*/ 662822 h 2354614"/>
              <a:gd name="connsiteX15" fmla="*/ 1209417 w 2296594"/>
              <a:gd name="connsiteY15" fmla="*/ 996610 h 2354614"/>
              <a:gd name="connsiteX16" fmla="*/ 1676705 w 2296594"/>
              <a:gd name="connsiteY16" fmla="*/ 1608616 h 2354614"/>
              <a:gd name="connsiteX17" fmla="*/ 2095119 w 2296594"/>
              <a:gd name="connsiteY17" fmla="*/ 1557409 h 2354614"/>
              <a:gd name="connsiteX0" fmla="*/ 2279828 w 2296594"/>
              <a:gd name="connsiteY0" fmla="*/ 1747911 h 2354614"/>
              <a:gd name="connsiteX1" fmla="*/ 1827734 w 2296594"/>
              <a:gd name="connsiteY1" fmla="*/ 1826397 h 2354614"/>
              <a:gd name="connsiteX2" fmla="*/ 1955292 w 2296594"/>
              <a:gd name="connsiteY2" fmla="*/ 2095993 h 2354614"/>
              <a:gd name="connsiteX3" fmla="*/ 1682725 w 2296594"/>
              <a:gd name="connsiteY3" fmla="*/ 1962642 h 2354614"/>
              <a:gd name="connsiteX4" fmla="*/ 1528801 w 2296594"/>
              <a:gd name="connsiteY4" fmla="*/ 2354614 h 2354614"/>
              <a:gd name="connsiteX5" fmla="*/ 1380670 w 2296594"/>
              <a:gd name="connsiteY5" fmla="*/ 2120909 h 2354614"/>
              <a:gd name="connsiteX6" fmla="*/ 1495730 w 2296594"/>
              <a:gd name="connsiteY6" fmla="*/ 1788220 h 2354614"/>
              <a:gd name="connsiteX7" fmla="*/ 856016 w 2296594"/>
              <a:gd name="connsiteY7" fmla="*/ 1302141 h 2354614"/>
              <a:gd name="connsiteX8" fmla="*/ 415139 w 2296594"/>
              <a:gd name="connsiteY8" fmla="*/ 2322305 h 2354614"/>
              <a:gd name="connsiteX9" fmla="*/ 293372 w 2296594"/>
              <a:gd name="connsiteY9" fmla="*/ 2052938 h 2354614"/>
              <a:gd name="connsiteX10" fmla="*/ 512934 w 2296594"/>
              <a:gd name="connsiteY10" fmla="*/ 874842 h 2354614"/>
              <a:gd name="connsiteX11" fmla="*/ 11355 w 2296594"/>
              <a:gd name="connsiteY11" fmla="*/ 5598 h 2354614"/>
              <a:gd name="connsiteX12" fmla="*/ 840899 w 2296594"/>
              <a:gd name="connsiteY12" fmla="*/ 570880 h 2354614"/>
              <a:gd name="connsiteX13" fmla="*/ 2041628 w 2296594"/>
              <a:gd name="connsiteY13" fmla="*/ 514690 h 2354614"/>
              <a:gd name="connsiteX14" fmla="*/ 2296594 w 2296594"/>
              <a:gd name="connsiteY14" fmla="*/ 662822 h 2354614"/>
              <a:gd name="connsiteX15" fmla="*/ 1209417 w 2296594"/>
              <a:gd name="connsiteY15" fmla="*/ 996610 h 2354614"/>
              <a:gd name="connsiteX16" fmla="*/ 1676705 w 2296594"/>
              <a:gd name="connsiteY16" fmla="*/ 1608616 h 2354614"/>
              <a:gd name="connsiteX17" fmla="*/ 2095119 w 2296594"/>
              <a:gd name="connsiteY17" fmla="*/ 1557409 h 2354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96594" h="2354614">
                <a:moveTo>
                  <a:pt x="2279828" y="1747911"/>
                </a:moveTo>
                <a:lnTo>
                  <a:pt x="1827734" y="1826397"/>
                </a:lnTo>
                <a:cubicBezTo>
                  <a:pt x="1873911" y="1907728"/>
                  <a:pt x="1985925" y="2047581"/>
                  <a:pt x="1955292" y="2095993"/>
                </a:cubicBezTo>
                <a:cubicBezTo>
                  <a:pt x="1897354" y="2139325"/>
                  <a:pt x="1773581" y="2007092"/>
                  <a:pt x="1682725" y="1962642"/>
                </a:cubicBezTo>
                <a:lnTo>
                  <a:pt x="1528801" y="2354614"/>
                </a:lnTo>
                <a:lnTo>
                  <a:pt x="1380670" y="2120909"/>
                </a:lnTo>
                <a:lnTo>
                  <a:pt x="1495730" y="1788220"/>
                </a:lnTo>
                <a:lnTo>
                  <a:pt x="856016" y="1302141"/>
                </a:lnTo>
                <a:lnTo>
                  <a:pt x="415139" y="2322305"/>
                </a:lnTo>
                <a:lnTo>
                  <a:pt x="293372" y="2052938"/>
                </a:lnTo>
                <a:cubicBezTo>
                  <a:pt x="369114" y="1624466"/>
                  <a:pt x="437192" y="1303314"/>
                  <a:pt x="512934" y="874842"/>
                </a:cubicBezTo>
                <a:cubicBezTo>
                  <a:pt x="317583" y="650129"/>
                  <a:pt x="-71270" y="102295"/>
                  <a:pt x="11355" y="5598"/>
                </a:cubicBezTo>
                <a:cubicBezTo>
                  <a:pt x="111253" y="-52136"/>
                  <a:pt x="623957" y="350637"/>
                  <a:pt x="840899" y="570880"/>
                </a:cubicBezTo>
                <a:lnTo>
                  <a:pt x="2041628" y="514690"/>
                </a:lnTo>
                <a:lnTo>
                  <a:pt x="2296594" y="662822"/>
                </a:lnTo>
                <a:lnTo>
                  <a:pt x="1209417" y="996610"/>
                </a:lnTo>
                <a:lnTo>
                  <a:pt x="1676705" y="1608616"/>
                </a:lnTo>
                <a:cubicBezTo>
                  <a:pt x="1795450" y="1589109"/>
                  <a:pt x="2095119" y="1557409"/>
                  <a:pt x="2095119" y="1557409"/>
                </a:cubicBezTo>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white"/>
              </a:solidFill>
              <a:effectLst/>
              <a:uLnTx/>
              <a:uFillTx/>
              <a:latin typeface="Arial"/>
              <a:cs typeface="+mn-cs"/>
            </a:endParaRPr>
          </a:p>
        </p:txBody>
      </p:sp>
      <p:sp>
        <p:nvSpPr>
          <p:cNvPr id="7" name="Rectangle 21">
            <a:extLst>
              <a:ext uri="{FF2B5EF4-FFF2-40B4-BE49-F238E27FC236}">
                <a16:creationId xmlns:a16="http://schemas.microsoft.com/office/drawing/2014/main" id="{3DFB5373-0015-4A31-8F01-1597E404815D}"/>
              </a:ext>
            </a:extLst>
          </p:cNvPr>
          <p:cNvSpPr/>
          <p:nvPr/>
        </p:nvSpPr>
        <p:spPr>
          <a:xfrm>
            <a:off x="4803374" y="3455606"/>
            <a:ext cx="505898" cy="283399"/>
          </a:xfrm>
          <a:custGeom>
            <a:avLst/>
            <a:gdLst/>
            <a:ahLst/>
            <a:cxnLst/>
            <a:rect l="l" t="t" r="r" b="b"/>
            <a:pathLst>
              <a:path w="4560938" h="2554996">
                <a:moveTo>
                  <a:pt x="2315585" y="1351978"/>
                </a:moveTo>
                <a:lnTo>
                  <a:pt x="2315585" y="1608128"/>
                </a:lnTo>
                <a:cubicBezTo>
                  <a:pt x="2332000" y="1604085"/>
                  <a:pt x="2347685" y="1596777"/>
                  <a:pt x="2361832" y="1586519"/>
                </a:cubicBezTo>
                <a:cubicBezTo>
                  <a:pt x="2403345" y="1556419"/>
                  <a:pt x="2424829" y="1505846"/>
                  <a:pt x="2417675" y="1455070"/>
                </a:cubicBezTo>
                <a:cubicBezTo>
                  <a:pt x="2409025" y="1388817"/>
                  <a:pt x="2368208" y="1366470"/>
                  <a:pt x="2315585" y="1351978"/>
                </a:cubicBezTo>
                <a:close/>
                <a:moveTo>
                  <a:pt x="3612086" y="989467"/>
                </a:moveTo>
                <a:cubicBezTo>
                  <a:pt x="3453010" y="989467"/>
                  <a:pt x="3324054" y="1118423"/>
                  <a:pt x="3324054" y="1277499"/>
                </a:cubicBezTo>
                <a:cubicBezTo>
                  <a:pt x="3324054" y="1436575"/>
                  <a:pt x="3453010" y="1565531"/>
                  <a:pt x="3612086" y="1565531"/>
                </a:cubicBezTo>
                <a:cubicBezTo>
                  <a:pt x="3771162" y="1565531"/>
                  <a:pt x="3900118" y="1436575"/>
                  <a:pt x="3900118" y="1277499"/>
                </a:cubicBezTo>
                <a:cubicBezTo>
                  <a:pt x="3900118" y="1118423"/>
                  <a:pt x="3771162" y="989467"/>
                  <a:pt x="3612086" y="989467"/>
                </a:cubicBezTo>
                <a:close/>
                <a:moveTo>
                  <a:pt x="948854" y="989467"/>
                </a:moveTo>
                <a:cubicBezTo>
                  <a:pt x="789778" y="989467"/>
                  <a:pt x="660822" y="1118423"/>
                  <a:pt x="660822" y="1277499"/>
                </a:cubicBezTo>
                <a:cubicBezTo>
                  <a:pt x="660822" y="1436575"/>
                  <a:pt x="789778" y="1565531"/>
                  <a:pt x="948854" y="1565531"/>
                </a:cubicBezTo>
                <a:cubicBezTo>
                  <a:pt x="1107930" y="1565531"/>
                  <a:pt x="1236886" y="1436575"/>
                  <a:pt x="1236886" y="1277499"/>
                </a:cubicBezTo>
                <a:cubicBezTo>
                  <a:pt x="1236886" y="1118423"/>
                  <a:pt x="1107930" y="989467"/>
                  <a:pt x="948854" y="989467"/>
                </a:cubicBezTo>
                <a:close/>
                <a:moveTo>
                  <a:pt x="2247651" y="946230"/>
                </a:moveTo>
                <a:cubicBezTo>
                  <a:pt x="2230469" y="950266"/>
                  <a:pt x="2214012" y="957763"/>
                  <a:pt x="2199233" y="968479"/>
                </a:cubicBezTo>
                <a:cubicBezTo>
                  <a:pt x="2157721" y="998579"/>
                  <a:pt x="2136236" y="1049152"/>
                  <a:pt x="2143390" y="1099928"/>
                </a:cubicBezTo>
                <a:cubicBezTo>
                  <a:pt x="2157154" y="1167662"/>
                  <a:pt x="2197550" y="1197656"/>
                  <a:pt x="2247651" y="1217102"/>
                </a:cubicBezTo>
                <a:close/>
                <a:moveTo>
                  <a:pt x="2247651" y="785264"/>
                </a:moveTo>
                <a:lnTo>
                  <a:pt x="2315585" y="785264"/>
                </a:lnTo>
                <a:lnTo>
                  <a:pt x="2315585" y="832380"/>
                </a:lnTo>
                <a:cubicBezTo>
                  <a:pt x="2341411" y="835890"/>
                  <a:pt x="2366862" y="843587"/>
                  <a:pt x="2390991" y="855423"/>
                </a:cubicBezTo>
                <a:cubicBezTo>
                  <a:pt x="2474360" y="896319"/>
                  <a:pt x="2528313" y="979930"/>
                  <a:pt x="2531223" y="1072743"/>
                </a:cubicBezTo>
                <a:lnTo>
                  <a:pt x="2418963" y="1076264"/>
                </a:lnTo>
                <a:cubicBezTo>
                  <a:pt x="2417356" y="1025012"/>
                  <a:pt x="2387564" y="978842"/>
                  <a:pt x="2341528" y="956260"/>
                </a:cubicBezTo>
                <a:cubicBezTo>
                  <a:pt x="2333151" y="952151"/>
                  <a:pt x="2324486" y="948946"/>
                  <a:pt x="2315585" y="946938"/>
                </a:cubicBezTo>
                <a:lnTo>
                  <a:pt x="2315585" y="1239083"/>
                </a:lnTo>
                <a:cubicBezTo>
                  <a:pt x="2404308" y="1264638"/>
                  <a:pt x="2499083" y="1293869"/>
                  <a:pt x="2528899" y="1441205"/>
                </a:cubicBezTo>
                <a:cubicBezTo>
                  <a:pt x="2541347" y="1532528"/>
                  <a:pt x="2502457" y="1623287"/>
                  <a:pt x="2427762" y="1677447"/>
                </a:cubicBezTo>
                <a:cubicBezTo>
                  <a:pt x="2394006" y="1701923"/>
                  <a:pt x="2355419" y="1717125"/>
                  <a:pt x="2315585" y="1722661"/>
                </a:cubicBezTo>
                <a:lnTo>
                  <a:pt x="2315585" y="1769734"/>
                </a:lnTo>
                <a:lnTo>
                  <a:pt x="2247651" y="1769734"/>
                </a:lnTo>
                <a:lnTo>
                  <a:pt x="2247651" y="1722944"/>
                </a:lnTo>
                <a:cubicBezTo>
                  <a:pt x="2221084" y="1719537"/>
                  <a:pt x="2194881" y="1711743"/>
                  <a:pt x="2170074" y="1699575"/>
                </a:cubicBezTo>
                <a:cubicBezTo>
                  <a:pt x="2086705" y="1658679"/>
                  <a:pt x="2032752" y="1575069"/>
                  <a:pt x="2029842" y="1482255"/>
                </a:cubicBezTo>
                <a:lnTo>
                  <a:pt x="2142102" y="1478734"/>
                </a:lnTo>
                <a:cubicBezTo>
                  <a:pt x="2143709" y="1529986"/>
                  <a:pt x="2173501" y="1576156"/>
                  <a:pt x="2219537" y="1598738"/>
                </a:cubicBezTo>
                <a:cubicBezTo>
                  <a:pt x="2228602" y="1603184"/>
                  <a:pt x="2238004" y="1606573"/>
                  <a:pt x="2247651" y="1608616"/>
                </a:cubicBezTo>
                <a:lnTo>
                  <a:pt x="2247651" y="1335176"/>
                </a:lnTo>
                <a:cubicBezTo>
                  <a:pt x="2162261" y="1314127"/>
                  <a:pt x="2069489" y="1278142"/>
                  <a:pt x="2032173" y="1115597"/>
                </a:cubicBezTo>
                <a:cubicBezTo>
                  <a:pt x="2019217" y="1023646"/>
                  <a:pt x="2058125" y="932061"/>
                  <a:pt x="2133303" y="877552"/>
                </a:cubicBezTo>
                <a:cubicBezTo>
                  <a:pt x="2167670" y="852632"/>
                  <a:pt x="2207046" y="837325"/>
                  <a:pt x="2247651" y="832077"/>
                </a:cubicBezTo>
                <a:close/>
                <a:moveTo>
                  <a:pt x="2280470" y="617534"/>
                </a:moveTo>
                <a:cubicBezTo>
                  <a:pt x="1915981" y="617534"/>
                  <a:pt x="1620504" y="913011"/>
                  <a:pt x="1620504" y="1277500"/>
                </a:cubicBezTo>
                <a:cubicBezTo>
                  <a:pt x="1620504" y="1641989"/>
                  <a:pt x="1915981" y="1937466"/>
                  <a:pt x="2280470" y="1937466"/>
                </a:cubicBezTo>
                <a:cubicBezTo>
                  <a:pt x="2644959" y="1937466"/>
                  <a:pt x="2940436" y="1641989"/>
                  <a:pt x="2940436" y="1277500"/>
                </a:cubicBezTo>
                <a:cubicBezTo>
                  <a:pt x="2940436" y="913011"/>
                  <a:pt x="2644959" y="617534"/>
                  <a:pt x="2280470" y="617534"/>
                </a:cubicBezTo>
                <a:close/>
                <a:moveTo>
                  <a:pt x="284505" y="265281"/>
                </a:moveTo>
                <a:lnTo>
                  <a:pt x="4276434" y="265281"/>
                </a:lnTo>
                <a:lnTo>
                  <a:pt x="4276434" y="2289716"/>
                </a:lnTo>
                <a:lnTo>
                  <a:pt x="284505" y="2289716"/>
                </a:lnTo>
                <a:close/>
                <a:moveTo>
                  <a:pt x="180344" y="148161"/>
                </a:moveTo>
                <a:lnTo>
                  <a:pt x="180344" y="2406836"/>
                </a:lnTo>
                <a:lnTo>
                  <a:pt x="4380595" y="2406836"/>
                </a:lnTo>
                <a:lnTo>
                  <a:pt x="4380595" y="148161"/>
                </a:lnTo>
                <a:close/>
                <a:moveTo>
                  <a:pt x="0" y="0"/>
                </a:moveTo>
                <a:lnTo>
                  <a:pt x="4560938" y="0"/>
                </a:lnTo>
                <a:lnTo>
                  <a:pt x="4560938" y="2554996"/>
                </a:lnTo>
                <a:lnTo>
                  <a:pt x="0" y="255499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 name="Parallelogram 30">
            <a:extLst>
              <a:ext uri="{FF2B5EF4-FFF2-40B4-BE49-F238E27FC236}">
                <a16:creationId xmlns:a16="http://schemas.microsoft.com/office/drawing/2014/main" id="{07A9DF64-EAEC-4F98-A0C9-E2239CA0F425}"/>
              </a:ext>
            </a:extLst>
          </p:cNvPr>
          <p:cNvSpPr/>
          <p:nvPr/>
        </p:nvSpPr>
        <p:spPr>
          <a:xfrm flipH="1">
            <a:off x="4821103" y="212292"/>
            <a:ext cx="396911" cy="397893"/>
          </a:xfrm>
          <a:custGeom>
            <a:avLst/>
            <a:gdLst/>
            <a:ahLst/>
            <a:cxnLst/>
            <a:rect l="l" t="t" r="r" b="b"/>
            <a:pathLst>
              <a:path w="3240000" h="3248012">
                <a:moveTo>
                  <a:pt x="712553" y="858820"/>
                </a:moveTo>
                <a:cubicBezTo>
                  <a:pt x="727950" y="858820"/>
                  <a:pt x="743348" y="864694"/>
                  <a:pt x="755096" y="876443"/>
                </a:cubicBezTo>
                <a:lnTo>
                  <a:pt x="1193671" y="1315016"/>
                </a:lnTo>
                <a:lnTo>
                  <a:pt x="1509169" y="999517"/>
                </a:lnTo>
                <a:cubicBezTo>
                  <a:pt x="1509517" y="999169"/>
                  <a:pt x="1509868" y="998827"/>
                  <a:pt x="1510414" y="998691"/>
                </a:cubicBezTo>
                <a:lnTo>
                  <a:pt x="1518932" y="988592"/>
                </a:lnTo>
                <a:cubicBezTo>
                  <a:pt x="1531945" y="978263"/>
                  <a:pt x="1547912" y="974188"/>
                  <a:pt x="1563209" y="975946"/>
                </a:cubicBezTo>
                <a:cubicBezTo>
                  <a:pt x="1578505" y="977705"/>
                  <a:pt x="1593131" y="985299"/>
                  <a:pt x="1603459" y="998313"/>
                </a:cubicBezTo>
                <a:lnTo>
                  <a:pt x="1892346" y="1362277"/>
                </a:lnTo>
                <a:lnTo>
                  <a:pt x="2149759" y="1177067"/>
                </a:lnTo>
                <a:lnTo>
                  <a:pt x="2151621" y="1174867"/>
                </a:lnTo>
                <a:cubicBezTo>
                  <a:pt x="2159033" y="1169006"/>
                  <a:pt x="2167397" y="1165168"/>
                  <a:pt x="2176160" y="1163802"/>
                </a:cubicBezTo>
                <a:cubicBezTo>
                  <a:pt x="2177188" y="1163485"/>
                  <a:pt x="2178237" y="1163269"/>
                  <a:pt x="2179375" y="1163558"/>
                </a:cubicBezTo>
                <a:cubicBezTo>
                  <a:pt x="2184768" y="1161771"/>
                  <a:pt x="2190389" y="1161654"/>
                  <a:pt x="2195921" y="1162300"/>
                </a:cubicBezTo>
                <a:cubicBezTo>
                  <a:pt x="2196662" y="1162386"/>
                  <a:pt x="2197402" y="1162487"/>
                  <a:pt x="2198081" y="1162987"/>
                </a:cubicBezTo>
                <a:cubicBezTo>
                  <a:pt x="2202197" y="1163290"/>
                  <a:pt x="2206218" y="1164270"/>
                  <a:pt x="2209739" y="1166702"/>
                </a:cubicBezTo>
                <a:cubicBezTo>
                  <a:pt x="2213116" y="1166857"/>
                  <a:pt x="2216051" y="1168231"/>
                  <a:pt x="2218766" y="1170038"/>
                </a:cubicBezTo>
                <a:cubicBezTo>
                  <a:pt x="2225342" y="1173160"/>
                  <a:pt x="2231151" y="1177875"/>
                  <a:pt x="2235489" y="1184194"/>
                </a:cubicBezTo>
                <a:lnTo>
                  <a:pt x="2236132" y="1184737"/>
                </a:lnTo>
                <a:lnTo>
                  <a:pt x="2236287" y="1184934"/>
                </a:lnTo>
                <a:lnTo>
                  <a:pt x="2238712" y="1187183"/>
                </a:lnTo>
                <a:cubicBezTo>
                  <a:pt x="2239115" y="1187744"/>
                  <a:pt x="2239507" y="1188310"/>
                  <a:pt x="2239574" y="1189090"/>
                </a:cubicBezTo>
                <a:lnTo>
                  <a:pt x="2540580" y="1569705"/>
                </a:lnTo>
                <a:cubicBezTo>
                  <a:pt x="2561191" y="1595768"/>
                  <a:pt x="2556772" y="1633604"/>
                  <a:pt x="2530710" y="1654215"/>
                </a:cubicBezTo>
                <a:cubicBezTo>
                  <a:pt x="2504647" y="1674827"/>
                  <a:pt x="2466811" y="1670408"/>
                  <a:pt x="2446199" y="1644345"/>
                </a:cubicBezTo>
                <a:lnTo>
                  <a:pt x="2177884" y="1305067"/>
                </a:lnTo>
                <a:lnTo>
                  <a:pt x="1934804" y="1479967"/>
                </a:lnTo>
                <a:cubicBezTo>
                  <a:pt x="1927367" y="1485317"/>
                  <a:pt x="1919123" y="1488726"/>
                  <a:pt x="1910598" y="1489881"/>
                </a:cubicBezTo>
                <a:cubicBezTo>
                  <a:pt x="1885257" y="1507791"/>
                  <a:pt x="1850121" y="1502627"/>
                  <a:pt x="1830495" y="1477903"/>
                </a:cubicBezTo>
                <a:lnTo>
                  <a:pt x="1551924" y="1126933"/>
                </a:lnTo>
                <a:lnTo>
                  <a:pt x="1239041" y="1439816"/>
                </a:lnTo>
                <a:cubicBezTo>
                  <a:pt x="1226569" y="1452288"/>
                  <a:pt x="1209983" y="1458139"/>
                  <a:pt x="1193674" y="1456888"/>
                </a:cubicBezTo>
                <a:cubicBezTo>
                  <a:pt x="1177363" y="1458142"/>
                  <a:pt x="1160774" y="1452290"/>
                  <a:pt x="1148301" y="1439816"/>
                </a:cubicBezTo>
                <a:lnTo>
                  <a:pt x="670011" y="961527"/>
                </a:lnTo>
                <a:cubicBezTo>
                  <a:pt x="646515" y="938031"/>
                  <a:pt x="646515" y="899938"/>
                  <a:pt x="670011" y="876442"/>
                </a:cubicBezTo>
                <a:cubicBezTo>
                  <a:pt x="681760" y="864694"/>
                  <a:pt x="697157" y="858820"/>
                  <a:pt x="712553" y="858820"/>
                </a:cubicBezTo>
                <a:close/>
                <a:moveTo>
                  <a:pt x="2790000" y="699581"/>
                </a:moveTo>
                <a:lnTo>
                  <a:pt x="450000" y="699581"/>
                </a:lnTo>
                <a:lnTo>
                  <a:pt x="450000" y="1851581"/>
                </a:lnTo>
                <a:lnTo>
                  <a:pt x="2790000" y="1851581"/>
                </a:lnTo>
                <a:close/>
                <a:moveTo>
                  <a:pt x="2987972" y="519497"/>
                </a:moveTo>
                <a:lnTo>
                  <a:pt x="2987972" y="2031665"/>
                </a:lnTo>
                <a:lnTo>
                  <a:pt x="252028" y="2031665"/>
                </a:lnTo>
                <a:lnTo>
                  <a:pt x="252028" y="519497"/>
                </a:lnTo>
                <a:close/>
                <a:moveTo>
                  <a:pt x="1620000" y="0"/>
                </a:moveTo>
                <a:cubicBezTo>
                  <a:pt x="1540462" y="0"/>
                  <a:pt x="1475984" y="64478"/>
                  <a:pt x="1475984" y="144016"/>
                </a:cubicBezTo>
                <a:lnTo>
                  <a:pt x="1475984" y="267469"/>
                </a:lnTo>
                <a:lnTo>
                  <a:pt x="0" y="267469"/>
                </a:lnTo>
                <a:lnTo>
                  <a:pt x="0" y="2283693"/>
                </a:lnTo>
                <a:lnTo>
                  <a:pt x="852101" y="2283693"/>
                </a:lnTo>
                <a:lnTo>
                  <a:pt x="323771" y="3248012"/>
                </a:lnTo>
                <a:lnTo>
                  <a:pt x="621526" y="3248012"/>
                </a:lnTo>
                <a:lnTo>
                  <a:pt x="1149856" y="2283693"/>
                </a:lnTo>
                <a:lnTo>
                  <a:pt x="2090146" y="2283693"/>
                </a:lnTo>
                <a:lnTo>
                  <a:pt x="2618476" y="3248012"/>
                </a:lnTo>
                <a:lnTo>
                  <a:pt x="2916231" y="3248012"/>
                </a:lnTo>
                <a:lnTo>
                  <a:pt x="2387901" y="2283693"/>
                </a:lnTo>
                <a:lnTo>
                  <a:pt x="3240000" y="2283693"/>
                </a:lnTo>
                <a:lnTo>
                  <a:pt x="3240000" y="267469"/>
                </a:lnTo>
                <a:lnTo>
                  <a:pt x="1764016" y="267469"/>
                </a:lnTo>
                <a:lnTo>
                  <a:pt x="1764016" y="144016"/>
                </a:lnTo>
                <a:cubicBezTo>
                  <a:pt x="1764016" y="64478"/>
                  <a:pt x="1699538" y="0"/>
                  <a:pt x="16200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Tree>
    <p:extLst>
      <p:ext uri="{BB962C8B-B14F-4D97-AF65-F5344CB8AC3E}">
        <p14:creationId xmlns:p14="http://schemas.microsoft.com/office/powerpoint/2010/main" val="5806789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תמונה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6442710" y="6433"/>
            <a:ext cx="5749290" cy="6858000"/>
          </a:xfrm>
          <a:prstGeom prst="rect">
            <a:avLst/>
          </a:prstGeom>
        </p:spPr>
      </p:pic>
      <p:pic>
        <p:nvPicPr>
          <p:cNvPr id="10" name="תמונה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7189" y="133350"/>
            <a:ext cx="5586367" cy="6566066"/>
          </a:xfrm>
          <a:prstGeom prst="rect">
            <a:avLst/>
          </a:prstGeom>
        </p:spPr>
      </p:pic>
    </p:spTree>
    <p:extLst>
      <p:ext uri="{BB962C8B-B14F-4D97-AF65-F5344CB8AC3E}">
        <p14:creationId xmlns:p14="http://schemas.microsoft.com/office/powerpoint/2010/main" val="16160022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2BD9EB2-2B25-4D61-9608-973266F37BEC}"/>
              </a:ext>
            </a:extLst>
          </p:cNvPr>
          <p:cNvSpPr txBox="1"/>
          <p:nvPr/>
        </p:nvSpPr>
        <p:spPr>
          <a:xfrm>
            <a:off x="4429285" y="1264253"/>
            <a:ext cx="7928520" cy="923330"/>
          </a:xfrm>
          <a:prstGeom prst="rect">
            <a:avLst/>
          </a:prstGeom>
          <a:noFill/>
        </p:spPr>
        <p:txBody>
          <a:bodyPr wrap="square" rtlCol="0" anchor="ctr">
            <a:spAutoFit/>
          </a:bodyPr>
          <a:lstStyle/>
          <a:p>
            <a:pPr marL="0" marR="0" lvl="0" indent="0" algn="l" defTabSz="914286" rtl="0" eaLnBrk="1" fontAlgn="auto" latinLnBrk="0" hangingPunct="1">
              <a:lnSpc>
                <a:spcPct val="100000"/>
              </a:lnSpc>
              <a:spcBef>
                <a:spcPts val="0"/>
              </a:spcBef>
              <a:spcAft>
                <a:spcPts val="0"/>
              </a:spcAft>
              <a:buClrTx/>
              <a:buSzTx/>
              <a:buFontTx/>
              <a:buNone/>
              <a:tabLst/>
              <a:defRPr/>
            </a:pPr>
            <a:r>
              <a:rPr kumimoji="0" lang="en-US" altLang="ko-KR" sz="5400" b="0" i="0" u="none" strike="noStrike" kern="1200" cap="none" spc="0" normalizeH="0" baseline="0" noProof="0" dirty="0">
                <a:ln>
                  <a:noFill/>
                </a:ln>
                <a:solidFill>
                  <a:prstClr val="black"/>
                </a:solidFill>
                <a:effectLst/>
                <a:uLnTx/>
                <a:uFillTx/>
                <a:latin typeface="Arial"/>
                <a:cs typeface="Arial" pitchFamily="34" charset="0"/>
              </a:rPr>
              <a:t>Our Research Question</a:t>
            </a:r>
            <a:endParaRPr kumimoji="0" lang="ko-KR" altLang="en-US" sz="5400" b="0" i="0" u="none" strike="noStrike" kern="1200" cap="none" spc="0" normalizeH="0" baseline="0" noProof="0" dirty="0">
              <a:ln>
                <a:noFill/>
              </a:ln>
              <a:solidFill>
                <a:prstClr val="black"/>
              </a:solidFill>
              <a:effectLst/>
              <a:uLnTx/>
              <a:uFillTx/>
              <a:latin typeface="Arial"/>
              <a:cs typeface="Arial" pitchFamily="34" charset="0"/>
            </a:endParaRPr>
          </a:p>
        </p:txBody>
      </p:sp>
      <p:sp>
        <p:nvSpPr>
          <p:cNvPr id="2" name="TextBox 1"/>
          <p:cNvSpPr txBox="1"/>
          <p:nvPr/>
        </p:nvSpPr>
        <p:spPr>
          <a:xfrm>
            <a:off x="4763427" y="2818620"/>
            <a:ext cx="6457950" cy="1754326"/>
          </a:xfrm>
          <a:prstGeom prst="rect">
            <a:avLst/>
          </a:prstGeom>
          <a:noFill/>
        </p:spPr>
        <p:txBody>
          <a:bodyPr wrap="square" rtlCol="1">
            <a:spAutoFit/>
          </a:bodyPr>
          <a:lstStyle/>
          <a:p>
            <a:pPr algn="ctr"/>
            <a:r>
              <a:rPr lang="en-US" sz="3600" dirty="0"/>
              <a:t>Can a disease be predicted according to self reported </a:t>
            </a:r>
            <a:r>
              <a:rPr lang="en-US" sz="3600" dirty="0" smtClean="0"/>
              <a:t>symptoms</a:t>
            </a:r>
            <a:endParaRPr lang="he-IL" sz="3600" dirty="0"/>
          </a:p>
        </p:txBody>
      </p:sp>
      <p:grpSp>
        <p:nvGrpSpPr>
          <p:cNvPr id="516" name="Group 16">
            <a:extLst>
              <a:ext uri="{FF2B5EF4-FFF2-40B4-BE49-F238E27FC236}">
                <a16:creationId xmlns:a16="http://schemas.microsoft.com/office/drawing/2014/main" id="{0BEEB06F-88E2-4D45-9CD6-E1C246301F4C}"/>
              </a:ext>
            </a:extLst>
          </p:cNvPr>
          <p:cNvGrpSpPr/>
          <p:nvPr/>
        </p:nvGrpSpPr>
        <p:grpSpPr>
          <a:xfrm>
            <a:off x="176034" y="1068346"/>
            <a:ext cx="4817675" cy="5254874"/>
            <a:chOff x="4876975" y="1359468"/>
            <a:chExt cx="3838291" cy="4186612"/>
          </a:xfrm>
        </p:grpSpPr>
        <p:grpSp>
          <p:nvGrpSpPr>
            <p:cNvPr id="517" name="Group 17">
              <a:extLst>
                <a:ext uri="{FF2B5EF4-FFF2-40B4-BE49-F238E27FC236}">
                  <a16:creationId xmlns:a16="http://schemas.microsoft.com/office/drawing/2014/main" id="{6B4EE9F9-485A-4BCC-A01B-374C5281A720}"/>
                </a:ext>
              </a:extLst>
            </p:cNvPr>
            <p:cNvGrpSpPr/>
            <p:nvPr/>
          </p:nvGrpSpPr>
          <p:grpSpPr>
            <a:xfrm>
              <a:off x="4876975" y="1359468"/>
              <a:ext cx="3838291" cy="4186612"/>
              <a:chOff x="2821941" y="631739"/>
              <a:chExt cx="3943843" cy="4301743"/>
            </a:xfrm>
          </p:grpSpPr>
          <p:sp>
            <p:nvSpPr>
              <p:cNvPr id="521" name="Rectangle 14">
                <a:extLst>
                  <a:ext uri="{FF2B5EF4-FFF2-40B4-BE49-F238E27FC236}">
                    <a16:creationId xmlns:a16="http://schemas.microsoft.com/office/drawing/2014/main" id="{68C2D250-C616-4473-B807-6F312C2BD10F}"/>
                  </a:ext>
                </a:extLst>
              </p:cNvPr>
              <p:cNvSpPr/>
              <p:nvPr/>
            </p:nvSpPr>
            <p:spPr>
              <a:xfrm rot="21076535">
                <a:off x="4132033" y="1988612"/>
                <a:ext cx="2633751" cy="2944870"/>
              </a:xfrm>
              <a:custGeom>
                <a:avLst/>
                <a:gdLst/>
                <a:ahLst/>
                <a:cxnLst/>
                <a:rect l="l" t="t" r="r" b="b"/>
                <a:pathLst>
                  <a:path w="3112588" h="3480271">
                    <a:moveTo>
                      <a:pt x="1353896" y="2460482"/>
                    </a:moveTo>
                    <a:cubicBezTo>
                      <a:pt x="1335162" y="2471111"/>
                      <a:pt x="1312317" y="2474353"/>
                      <a:pt x="1290013" y="2467825"/>
                    </a:cubicBezTo>
                    <a:cubicBezTo>
                      <a:pt x="1268485" y="2461525"/>
                      <a:pt x="1251441" y="2447287"/>
                      <a:pt x="1241377" y="2429095"/>
                    </a:cubicBezTo>
                    <a:lnTo>
                      <a:pt x="1193208" y="2423147"/>
                    </a:lnTo>
                    <a:cubicBezTo>
                      <a:pt x="1238475" y="2466885"/>
                      <a:pt x="1279757" y="2501748"/>
                      <a:pt x="1305401" y="2507599"/>
                    </a:cubicBezTo>
                    <a:cubicBezTo>
                      <a:pt x="1331321" y="2501324"/>
                      <a:pt x="1339741" y="2488882"/>
                      <a:pt x="1353896" y="2460482"/>
                    </a:cubicBezTo>
                    <a:close/>
                    <a:moveTo>
                      <a:pt x="1180427" y="2408257"/>
                    </a:moveTo>
                    <a:lnTo>
                      <a:pt x="1176641" y="2408180"/>
                    </a:lnTo>
                    <a:lnTo>
                      <a:pt x="1180055" y="2411265"/>
                    </a:lnTo>
                    <a:close/>
                    <a:moveTo>
                      <a:pt x="946929" y="2289175"/>
                    </a:moveTo>
                    <a:cubicBezTo>
                      <a:pt x="922686" y="2295584"/>
                      <a:pt x="896682" y="2290353"/>
                      <a:pt x="876667" y="2275070"/>
                    </a:cubicBezTo>
                    <a:cubicBezTo>
                      <a:pt x="873580" y="2289298"/>
                      <a:pt x="875301" y="2301698"/>
                      <a:pt x="882425" y="2315678"/>
                    </a:cubicBezTo>
                    <a:cubicBezTo>
                      <a:pt x="905590" y="2332651"/>
                      <a:pt x="957054" y="2337405"/>
                      <a:pt x="1016966" y="2339783"/>
                    </a:cubicBezTo>
                    <a:lnTo>
                      <a:pt x="998698" y="2319763"/>
                    </a:lnTo>
                    <a:lnTo>
                      <a:pt x="987202" y="2330868"/>
                    </a:lnTo>
                    <a:close/>
                    <a:moveTo>
                      <a:pt x="1617890" y="1101968"/>
                    </a:moveTo>
                    <a:cubicBezTo>
                      <a:pt x="1582300" y="1092716"/>
                      <a:pt x="1545824" y="1091696"/>
                      <a:pt x="1511104" y="1099016"/>
                    </a:cubicBezTo>
                    <a:cubicBezTo>
                      <a:pt x="1510320" y="1193814"/>
                      <a:pt x="1530001" y="1286211"/>
                      <a:pt x="1541544" y="1356656"/>
                    </a:cubicBezTo>
                    <a:lnTo>
                      <a:pt x="1521813" y="1354943"/>
                    </a:lnTo>
                    <a:lnTo>
                      <a:pt x="1522496" y="1393793"/>
                    </a:lnTo>
                    <a:cubicBezTo>
                      <a:pt x="1527873" y="1392456"/>
                      <a:pt x="1532786" y="1393661"/>
                      <a:pt x="1537687" y="1395095"/>
                    </a:cubicBezTo>
                    <a:cubicBezTo>
                      <a:pt x="1628325" y="1421623"/>
                      <a:pt x="1680297" y="1516605"/>
                      <a:pt x="1653769" y="1607243"/>
                    </a:cubicBezTo>
                    <a:cubicBezTo>
                      <a:pt x="1627241" y="1697882"/>
                      <a:pt x="1532259" y="1749854"/>
                      <a:pt x="1441621" y="1723326"/>
                    </a:cubicBezTo>
                    <a:cubicBezTo>
                      <a:pt x="1350982" y="1696798"/>
                      <a:pt x="1299010" y="1601816"/>
                      <a:pt x="1325538" y="1511177"/>
                    </a:cubicBezTo>
                    <a:cubicBezTo>
                      <a:pt x="1343387" y="1450195"/>
                      <a:pt x="1392221" y="1406717"/>
                      <a:pt x="1450507" y="1395517"/>
                    </a:cubicBezTo>
                    <a:lnTo>
                      <a:pt x="1449690" y="1349009"/>
                    </a:lnTo>
                    <a:lnTo>
                      <a:pt x="1452853" y="1348953"/>
                    </a:lnTo>
                    <a:lnTo>
                      <a:pt x="1439496" y="1347793"/>
                    </a:lnTo>
                    <a:cubicBezTo>
                      <a:pt x="1421009" y="1301759"/>
                      <a:pt x="1401299" y="1233277"/>
                      <a:pt x="1393936" y="1154994"/>
                    </a:cubicBezTo>
                    <a:cubicBezTo>
                      <a:pt x="1372884" y="1172191"/>
                      <a:pt x="1354994" y="1193645"/>
                      <a:pt x="1340826" y="1218417"/>
                    </a:cubicBezTo>
                    <a:lnTo>
                      <a:pt x="1152637" y="1665671"/>
                    </a:lnTo>
                    <a:lnTo>
                      <a:pt x="1132687" y="1657277"/>
                    </a:lnTo>
                    <a:lnTo>
                      <a:pt x="930168" y="2127213"/>
                    </a:lnTo>
                    <a:cubicBezTo>
                      <a:pt x="934153" y="2125932"/>
                      <a:pt x="938064" y="2126360"/>
                      <a:pt x="941926" y="2127060"/>
                    </a:cubicBezTo>
                    <a:cubicBezTo>
                      <a:pt x="962876" y="2130855"/>
                      <a:pt x="982380" y="2142643"/>
                      <a:pt x="995468" y="2161522"/>
                    </a:cubicBezTo>
                    <a:cubicBezTo>
                      <a:pt x="1008248" y="2179957"/>
                      <a:pt x="1012551" y="2201744"/>
                      <a:pt x="1008940" y="2222219"/>
                    </a:cubicBezTo>
                    <a:lnTo>
                      <a:pt x="1052740" y="2267562"/>
                    </a:lnTo>
                    <a:lnTo>
                      <a:pt x="1041241" y="2278669"/>
                    </a:lnTo>
                    <a:cubicBezTo>
                      <a:pt x="1062838" y="2297230"/>
                      <a:pt x="1086233" y="2319714"/>
                      <a:pt x="1110170" y="2343154"/>
                    </a:cubicBezTo>
                    <a:lnTo>
                      <a:pt x="1187677" y="2349537"/>
                    </a:lnTo>
                    <a:lnTo>
                      <a:pt x="1189973" y="2330937"/>
                    </a:lnTo>
                    <a:lnTo>
                      <a:pt x="1247504" y="2338040"/>
                    </a:lnTo>
                    <a:cubicBezTo>
                      <a:pt x="1267321" y="2311001"/>
                      <a:pt x="1302667" y="2298161"/>
                      <a:pt x="1336750" y="2308137"/>
                    </a:cubicBezTo>
                    <a:cubicBezTo>
                      <a:pt x="1368738" y="2317499"/>
                      <a:pt x="1390826" y="2344385"/>
                      <a:pt x="1395068" y="2375362"/>
                    </a:cubicBezTo>
                    <a:lnTo>
                      <a:pt x="1600834" y="1897894"/>
                    </a:lnTo>
                    <a:lnTo>
                      <a:pt x="1588176" y="1892439"/>
                    </a:lnTo>
                    <a:lnTo>
                      <a:pt x="1787663" y="1429538"/>
                    </a:lnTo>
                    <a:lnTo>
                      <a:pt x="1788027" y="1429694"/>
                    </a:lnTo>
                    <a:cubicBezTo>
                      <a:pt x="1833592" y="1309947"/>
                      <a:pt x="1779743" y="1174307"/>
                      <a:pt x="1662862" y="1118415"/>
                    </a:cubicBezTo>
                    <a:cubicBezTo>
                      <a:pt x="1648162" y="1111385"/>
                      <a:pt x="1633107" y="1105924"/>
                      <a:pt x="1617890" y="1101968"/>
                    </a:cubicBezTo>
                    <a:close/>
                    <a:moveTo>
                      <a:pt x="1631108" y="792995"/>
                    </a:moveTo>
                    <a:cubicBezTo>
                      <a:pt x="1564000" y="852710"/>
                      <a:pt x="1531499" y="926331"/>
                      <a:pt x="1519643" y="1002991"/>
                    </a:cubicBezTo>
                    <a:cubicBezTo>
                      <a:pt x="1553542" y="999429"/>
                      <a:pt x="1588212" y="1001059"/>
                      <a:pt x="1622483" y="1008181"/>
                    </a:cubicBezTo>
                    <a:cubicBezTo>
                      <a:pt x="1637456" y="935572"/>
                      <a:pt x="1641061" y="863105"/>
                      <a:pt x="1631108" y="792995"/>
                    </a:cubicBezTo>
                    <a:close/>
                    <a:moveTo>
                      <a:pt x="2479929" y="425667"/>
                    </a:moveTo>
                    <a:cubicBezTo>
                      <a:pt x="2564426" y="449149"/>
                      <a:pt x="2646240" y="485774"/>
                      <a:pt x="2722284" y="535640"/>
                    </a:cubicBezTo>
                    <a:cubicBezTo>
                      <a:pt x="3026457" y="735104"/>
                      <a:pt x="3173151" y="1103695"/>
                      <a:pt x="3089218" y="1457620"/>
                    </a:cubicBezTo>
                    <a:lnTo>
                      <a:pt x="3087081" y="1457874"/>
                    </a:lnTo>
                    <a:cubicBezTo>
                      <a:pt x="2731249" y="2662992"/>
                      <a:pt x="1557975" y="2490936"/>
                      <a:pt x="897234" y="3462219"/>
                    </a:cubicBezTo>
                    <a:cubicBezTo>
                      <a:pt x="843931" y="3505060"/>
                      <a:pt x="740208" y="3465639"/>
                      <a:pt x="737435" y="3406823"/>
                    </a:cubicBezTo>
                    <a:cubicBezTo>
                      <a:pt x="620834" y="2270569"/>
                      <a:pt x="-244564" y="1759213"/>
                      <a:pt x="67426" y="633300"/>
                    </a:cubicBezTo>
                    <a:lnTo>
                      <a:pt x="70075" y="633936"/>
                    </a:lnTo>
                    <a:cubicBezTo>
                      <a:pt x="194536" y="182243"/>
                      <a:pt x="657352" y="-88162"/>
                      <a:pt x="1112883" y="26205"/>
                    </a:cubicBezTo>
                    <a:cubicBezTo>
                      <a:pt x="1422943" y="104052"/>
                      <a:pt x="1651774" y="340617"/>
                      <a:pt x="1729948" y="628930"/>
                    </a:cubicBezTo>
                    <a:cubicBezTo>
                      <a:pt x="1749506" y="654255"/>
                      <a:pt x="1761941" y="692493"/>
                      <a:pt x="1754808" y="714058"/>
                    </a:cubicBezTo>
                    <a:lnTo>
                      <a:pt x="1753152" y="714896"/>
                    </a:lnTo>
                    <a:cubicBezTo>
                      <a:pt x="1773162" y="825765"/>
                      <a:pt x="1771141" y="942327"/>
                      <a:pt x="1744142" y="1058819"/>
                    </a:cubicBezTo>
                    <a:cubicBezTo>
                      <a:pt x="1877522" y="1145633"/>
                      <a:pt x="1933334" y="1315823"/>
                      <a:pt x="1873761" y="1466642"/>
                    </a:cubicBezTo>
                    <a:lnTo>
                      <a:pt x="1875926" y="1467575"/>
                    </a:lnTo>
                    <a:lnTo>
                      <a:pt x="1676438" y="1930476"/>
                    </a:lnTo>
                    <a:lnTo>
                      <a:pt x="1657037" y="1922115"/>
                    </a:lnTo>
                    <a:lnTo>
                      <a:pt x="1432072" y="2444138"/>
                    </a:lnTo>
                    <a:lnTo>
                      <a:pt x="1432316" y="2444256"/>
                    </a:lnTo>
                    <a:lnTo>
                      <a:pt x="1430844" y="2446987"/>
                    </a:lnTo>
                    <a:lnTo>
                      <a:pt x="1427787" y="2454079"/>
                    </a:lnTo>
                    <a:lnTo>
                      <a:pt x="1427164" y="2453810"/>
                    </a:lnTo>
                    <a:cubicBezTo>
                      <a:pt x="1397262" y="2509650"/>
                      <a:pt x="1366091" y="2575876"/>
                      <a:pt x="1301139" y="2571958"/>
                    </a:cubicBezTo>
                    <a:cubicBezTo>
                      <a:pt x="1233655" y="2563712"/>
                      <a:pt x="1145786" y="2479971"/>
                      <a:pt x="1077277" y="2405191"/>
                    </a:cubicBezTo>
                    <a:cubicBezTo>
                      <a:pt x="985543" y="2402362"/>
                      <a:pt x="879647" y="2391792"/>
                      <a:pt x="836383" y="2354306"/>
                    </a:cubicBezTo>
                    <a:cubicBezTo>
                      <a:pt x="790988" y="2307603"/>
                      <a:pt x="819962" y="2238850"/>
                      <a:pt x="842496" y="2177919"/>
                    </a:cubicBezTo>
                    <a:lnTo>
                      <a:pt x="841804" y="2177621"/>
                    </a:lnTo>
                    <a:lnTo>
                      <a:pt x="1076274" y="1633541"/>
                    </a:lnTo>
                    <a:lnTo>
                      <a:pt x="1064049" y="1628397"/>
                    </a:lnTo>
                    <a:lnTo>
                      <a:pt x="1259538" y="1163793"/>
                    </a:lnTo>
                    <a:lnTo>
                      <a:pt x="1263933" y="1165643"/>
                    </a:lnTo>
                    <a:cubicBezTo>
                      <a:pt x="1295087" y="1113485"/>
                      <a:pt x="1338451" y="1072458"/>
                      <a:pt x="1390188" y="1047492"/>
                    </a:cubicBezTo>
                    <a:cubicBezTo>
                      <a:pt x="1393251" y="904708"/>
                      <a:pt x="1444968" y="750531"/>
                      <a:pt x="1602625" y="648122"/>
                    </a:cubicBezTo>
                    <a:cubicBezTo>
                      <a:pt x="1532752" y="409529"/>
                      <a:pt x="1340432" y="214996"/>
                      <a:pt x="1081787" y="150058"/>
                    </a:cubicBezTo>
                    <a:cubicBezTo>
                      <a:pt x="690985" y="51941"/>
                      <a:pt x="293892" y="286127"/>
                      <a:pt x="190650" y="675606"/>
                    </a:cubicBezTo>
                    <a:lnTo>
                      <a:pt x="186945" y="674623"/>
                    </a:lnTo>
                    <a:cubicBezTo>
                      <a:pt x="-106804" y="1868536"/>
                      <a:pt x="832029" y="2326742"/>
                      <a:pt x="827521" y="3317506"/>
                    </a:cubicBezTo>
                    <a:cubicBezTo>
                      <a:pt x="844164" y="3355504"/>
                      <a:pt x="846161" y="3356145"/>
                      <a:pt x="875374" y="3340273"/>
                    </a:cubicBezTo>
                    <a:cubicBezTo>
                      <a:pt x="1494243" y="2386658"/>
                      <a:pt x="2606013" y="2586950"/>
                      <a:pt x="2965387" y="1428253"/>
                    </a:cubicBezTo>
                    <a:lnTo>
                      <a:pt x="2964968" y="1428153"/>
                    </a:lnTo>
                    <a:cubicBezTo>
                      <a:pt x="3036497" y="1126531"/>
                      <a:pt x="2913346" y="798503"/>
                      <a:pt x="2652259" y="642424"/>
                    </a:cubicBezTo>
                    <a:cubicBezTo>
                      <a:pt x="2391172" y="486345"/>
                      <a:pt x="2078723" y="461324"/>
                      <a:pt x="1761318" y="693804"/>
                    </a:cubicBezTo>
                    <a:cubicBezTo>
                      <a:pt x="1742826" y="650915"/>
                      <a:pt x="1739041" y="642462"/>
                      <a:pt x="1720757" y="566960"/>
                    </a:cubicBezTo>
                    <a:cubicBezTo>
                      <a:pt x="1939113" y="403426"/>
                      <a:pt x="2226439" y="355219"/>
                      <a:pt x="2479929" y="425667"/>
                    </a:cubicBezTo>
                    <a:close/>
                  </a:path>
                </a:pathLst>
              </a:custGeom>
              <a:gradFill>
                <a:gsLst>
                  <a:gs pos="29600">
                    <a:schemeClr val="bg1">
                      <a:lumMod val="75000"/>
                    </a:schemeClr>
                  </a:gs>
                  <a:gs pos="0">
                    <a:schemeClr val="bg1">
                      <a:lumMod val="85000"/>
                    </a:schemeClr>
                  </a:gs>
                  <a:gs pos="100000">
                    <a:schemeClr val="bg1">
                      <a:lumMod val="65000"/>
                    </a:schemeClr>
                  </a:gs>
                </a:gsLst>
                <a:lin ang="5400000" scaled="0"/>
              </a:gradFill>
              <a:ln>
                <a:noFill/>
              </a:ln>
              <a:scene3d>
                <a:camera prst="isometricOffAxis2To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tx1"/>
                  </a:solidFill>
                </a:endParaRPr>
              </a:p>
            </p:txBody>
          </p:sp>
          <p:grpSp>
            <p:nvGrpSpPr>
              <p:cNvPr id="522" name="Group 22">
                <a:extLst>
                  <a:ext uri="{FF2B5EF4-FFF2-40B4-BE49-F238E27FC236}">
                    <a16:creationId xmlns:a16="http://schemas.microsoft.com/office/drawing/2014/main" id="{61867693-7269-40D1-A945-A2E316840763}"/>
                  </a:ext>
                </a:extLst>
              </p:cNvPr>
              <p:cNvGrpSpPr/>
              <p:nvPr/>
            </p:nvGrpSpPr>
            <p:grpSpPr>
              <a:xfrm>
                <a:off x="2821941" y="631739"/>
                <a:ext cx="3131677" cy="3396957"/>
                <a:chOff x="2821941" y="605499"/>
                <a:chExt cx="3131677" cy="3396957"/>
              </a:xfrm>
            </p:grpSpPr>
            <p:sp>
              <p:nvSpPr>
                <p:cNvPr id="523" name="Rectangle 23">
                  <a:extLst>
                    <a:ext uri="{FF2B5EF4-FFF2-40B4-BE49-F238E27FC236}">
                      <a16:creationId xmlns:a16="http://schemas.microsoft.com/office/drawing/2014/main" id="{12C835D5-179B-4C25-A667-8BF31978F1B9}"/>
                    </a:ext>
                  </a:extLst>
                </p:cNvPr>
                <p:cNvSpPr/>
                <p:nvPr/>
              </p:nvSpPr>
              <p:spPr>
                <a:xfrm rot="20560778">
                  <a:off x="4355405" y="1769282"/>
                  <a:ext cx="72008" cy="50023"/>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524" name="Rectangle 14">
                  <a:extLst>
                    <a:ext uri="{FF2B5EF4-FFF2-40B4-BE49-F238E27FC236}">
                      <a16:creationId xmlns:a16="http://schemas.microsoft.com/office/drawing/2014/main" id="{4E35FB54-9494-41E3-8139-9D3F1DC8B8AA}"/>
                    </a:ext>
                  </a:extLst>
                </p:cNvPr>
                <p:cNvSpPr/>
                <p:nvPr/>
              </p:nvSpPr>
              <p:spPr>
                <a:xfrm rot="20621183">
                  <a:off x="4178524" y="1012870"/>
                  <a:ext cx="369205" cy="756406"/>
                </a:xfrm>
                <a:custGeom>
                  <a:avLst/>
                  <a:gdLst>
                    <a:gd name="connsiteX0" fmla="*/ 0 w 97200"/>
                    <a:gd name="connsiteY0" fmla="*/ 0 h 373710"/>
                    <a:gd name="connsiteX1" fmla="*/ 97200 w 97200"/>
                    <a:gd name="connsiteY1" fmla="*/ 0 h 373710"/>
                    <a:gd name="connsiteX2" fmla="*/ 97200 w 97200"/>
                    <a:gd name="connsiteY2" fmla="*/ 373710 h 373710"/>
                    <a:gd name="connsiteX3" fmla="*/ 0 w 97200"/>
                    <a:gd name="connsiteY3" fmla="*/ 373710 h 373710"/>
                    <a:gd name="connsiteX4" fmla="*/ 0 w 97200"/>
                    <a:gd name="connsiteY4" fmla="*/ 0 h 373710"/>
                    <a:gd name="connsiteX0" fmla="*/ 24470 w 97200"/>
                    <a:gd name="connsiteY0" fmla="*/ 0 h 465794"/>
                    <a:gd name="connsiteX1" fmla="*/ 97200 w 97200"/>
                    <a:gd name="connsiteY1" fmla="*/ 92084 h 465794"/>
                    <a:gd name="connsiteX2" fmla="*/ 97200 w 97200"/>
                    <a:gd name="connsiteY2" fmla="*/ 465794 h 465794"/>
                    <a:gd name="connsiteX3" fmla="*/ 0 w 97200"/>
                    <a:gd name="connsiteY3" fmla="*/ 465794 h 465794"/>
                    <a:gd name="connsiteX4" fmla="*/ 24470 w 97200"/>
                    <a:gd name="connsiteY4" fmla="*/ 0 h 465794"/>
                    <a:gd name="connsiteX0" fmla="*/ 27429 w 100159"/>
                    <a:gd name="connsiteY0" fmla="*/ 0 h 465794"/>
                    <a:gd name="connsiteX1" fmla="*/ 100159 w 100159"/>
                    <a:gd name="connsiteY1" fmla="*/ 92084 h 465794"/>
                    <a:gd name="connsiteX2" fmla="*/ 100159 w 100159"/>
                    <a:gd name="connsiteY2" fmla="*/ 465794 h 465794"/>
                    <a:gd name="connsiteX3" fmla="*/ 2959 w 100159"/>
                    <a:gd name="connsiteY3" fmla="*/ 465794 h 465794"/>
                    <a:gd name="connsiteX4" fmla="*/ 27429 w 100159"/>
                    <a:gd name="connsiteY4" fmla="*/ 0 h 465794"/>
                    <a:gd name="connsiteX0" fmla="*/ 24470 w 97200"/>
                    <a:gd name="connsiteY0" fmla="*/ 0 h 465794"/>
                    <a:gd name="connsiteX1" fmla="*/ 97200 w 97200"/>
                    <a:gd name="connsiteY1" fmla="*/ 92084 h 465794"/>
                    <a:gd name="connsiteX2" fmla="*/ 97200 w 97200"/>
                    <a:gd name="connsiteY2" fmla="*/ 465794 h 465794"/>
                    <a:gd name="connsiteX3" fmla="*/ 0 w 97200"/>
                    <a:gd name="connsiteY3" fmla="*/ 465794 h 465794"/>
                    <a:gd name="connsiteX4" fmla="*/ 24470 w 97200"/>
                    <a:gd name="connsiteY4" fmla="*/ 0 h 465794"/>
                    <a:gd name="connsiteX0" fmla="*/ 24470 w 97200"/>
                    <a:gd name="connsiteY0" fmla="*/ 0 h 465794"/>
                    <a:gd name="connsiteX1" fmla="*/ 97200 w 97200"/>
                    <a:gd name="connsiteY1" fmla="*/ 92084 h 465794"/>
                    <a:gd name="connsiteX2" fmla="*/ 97200 w 97200"/>
                    <a:gd name="connsiteY2" fmla="*/ 465794 h 465794"/>
                    <a:gd name="connsiteX3" fmla="*/ 0 w 97200"/>
                    <a:gd name="connsiteY3" fmla="*/ 465794 h 465794"/>
                    <a:gd name="connsiteX4" fmla="*/ 24470 w 97200"/>
                    <a:gd name="connsiteY4" fmla="*/ 0 h 465794"/>
                    <a:gd name="connsiteX0" fmla="*/ 24470 w 125907"/>
                    <a:gd name="connsiteY0" fmla="*/ 0 h 465794"/>
                    <a:gd name="connsiteX1" fmla="*/ 125907 w 125907"/>
                    <a:gd name="connsiteY1" fmla="*/ 53344 h 465794"/>
                    <a:gd name="connsiteX2" fmla="*/ 97200 w 125907"/>
                    <a:gd name="connsiteY2" fmla="*/ 465794 h 465794"/>
                    <a:gd name="connsiteX3" fmla="*/ 0 w 125907"/>
                    <a:gd name="connsiteY3" fmla="*/ 465794 h 465794"/>
                    <a:gd name="connsiteX4" fmla="*/ 24470 w 125907"/>
                    <a:gd name="connsiteY4" fmla="*/ 0 h 465794"/>
                    <a:gd name="connsiteX0" fmla="*/ 24470 w 125907"/>
                    <a:gd name="connsiteY0" fmla="*/ 0 h 465794"/>
                    <a:gd name="connsiteX1" fmla="*/ 125907 w 125907"/>
                    <a:gd name="connsiteY1" fmla="*/ 53344 h 465794"/>
                    <a:gd name="connsiteX2" fmla="*/ 97200 w 125907"/>
                    <a:gd name="connsiteY2" fmla="*/ 465794 h 465794"/>
                    <a:gd name="connsiteX3" fmla="*/ 0 w 125907"/>
                    <a:gd name="connsiteY3" fmla="*/ 465794 h 465794"/>
                    <a:gd name="connsiteX4" fmla="*/ 24470 w 125907"/>
                    <a:gd name="connsiteY4" fmla="*/ 0 h 465794"/>
                    <a:gd name="connsiteX0" fmla="*/ 24470 w 132763"/>
                    <a:gd name="connsiteY0" fmla="*/ 0 h 465794"/>
                    <a:gd name="connsiteX1" fmla="*/ 132763 w 132763"/>
                    <a:gd name="connsiteY1" fmla="*/ 55351 h 465794"/>
                    <a:gd name="connsiteX2" fmla="*/ 97200 w 132763"/>
                    <a:gd name="connsiteY2" fmla="*/ 465794 h 465794"/>
                    <a:gd name="connsiteX3" fmla="*/ 0 w 132763"/>
                    <a:gd name="connsiteY3" fmla="*/ 465794 h 465794"/>
                    <a:gd name="connsiteX4" fmla="*/ 24470 w 132763"/>
                    <a:gd name="connsiteY4" fmla="*/ 0 h 465794"/>
                    <a:gd name="connsiteX0" fmla="*/ 24470 w 132763"/>
                    <a:gd name="connsiteY0" fmla="*/ 0 h 465794"/>
                    <a:gd name="connsiteX1" fmla="*/ 132763 w 132763"/>
                    <a:gd name="connsiteY1" fmla="*/ 55351 h 465794"/>
                    <a:gd name="connsiteX2" fmla="*/ 97200 w 132763"/>
                    <a:gd name="connsiteY2" fmla="*/ 465794 h 465794"/>
                    <a:gd name="connsiteX3" fmla="*/ 0 w 132763"/>
                    <a:gd name="connsiteY3" fmla="*/ 465794 h 465794"/>
                    <a:gd name="connsiteX4" fmla="*/ 24470 w 132763"/>
                    <a:gd name="connsiteY4" fmla="*/ 0 h 465794"/>
                    <a:gd name="connsiteX0" fmla="*/ 24470 w 132763"/>
                    <a:gd name="connsiteY0" fmla="*/ 0 h 465794"/>
                    <a:gd name="connsiteX1" fmla="*/ 132763 w 132763"/>
                    <a:gd name="connsiteY1" fmla="*/ 55351 h 465794"/>
                    <a:gd name="connsiteX2" fmla="*/ 97200 w 132763"/>
                    <a:gd name="connsiteY2" fmla="*/ 465794 h 465794"/>
                    <a:gd name="connsiteX3" fmla="*/ 0 w 132763"/>
                    <a:gd name="connsiteY3" fmla="*/ 465794 h 465794"/>
                    <a:gd name="connsiteX4" fmla="*/ 24470 w 132763"/>
                    <a:gd name="connsiteY4" fmla="*/ 0 h 465794"/>
                    <a:gd name="connsiteX0" fmla="*/ 24470 w 132763"/>
                    <a:gd name="connsiteY0" fmla="*/ 0 h 465794"/>
                    <a:gd name="connsiteX1" fmla="*/ 132763 w 132763"/>
                    <a:gd name="connsiteY1" fmla="*/ 55351 h 465794"/>
                    <a:gd name="connsiteX2" fmla="*/ 97200 w 132763"/>
                    <a:gd name="connsiteY2" fmla="*/ 465794 h 465794"/>
                    <a:gd name="connsiteX3" fmla="*/ 0 w 132763"/>
                    <a:gd name="connsiteY3" fmla="*/ 465794 h 465794"/>
                    <a:gd name="connsiteX4" fmla="*/ 24470 w 132763"/>
                    <a:gd name="connsiteY4" fmla="*/ 0 h 465794"/>
                    <a:gd name="connsiteX0" fmla="*/ 24470 w 132763"/>
                    <a:gd name="connsiteY0" fmla="*/ 0 h 465794"/>
                    <a:gd name="connsiteX1" fmla="*/ 132763 w 132763"/>
                    <a:gd name="connsiteY1" fmla="*/ 55351 h 465794"/>
                    <a:gd name="connsiteX2" fmla="*/ 97200 w 132763"/>
                    <a:gd name="connsiteY2" fmla="*/ 465794 h 465794"/>
                    <a:gd name="connsiteX3" fmla="*/ 0 w 132763"/>
                    <a:gd name="connsiteY3" fmla="*/ 465794 h 465794"/>
                    <a:gd name="connsiteX4" fmla="*/ 24470 w 132763"/>
                    <a:gd name="connsiteY4" fmla="*/ 0 h 465794"/>
                    <a:gd name="connsiteX0" fmla="*/ 26938 w 135231"/>
                    <a:gd name="connsiteY0" fmla="*/ 0 h 465794"/>
                    <a:gd name="connsiteX1" fmla="*/ 135231 w 135231"/>
                    <a:gd name="connsiteY1" fmla="*/ 55351 h 465794"/>
                    <a:gd name="connsiteX2" fmla="*/ 99668 w 135231"/>
                    <a:gd name="connsiteY2" fmla="*/ 465794 h 465794"/>
                    <a:gd name="connsiteX3" fmla="*/ 2468 w 135231"/>
                    <a:gd name="connsiteY3" fmla="*/ 465794 h 465794"/>
                    <a:gd name="connsiteX4" fmla="*/ 26938 w 135231"/>
                    <a:gd name="connsiteY4" fmla="*/ 0 h 465794"/>
                    <a:gd name="connsiteX0" fmla="*/ 26938 w 135231"/>
                    <a:gd name="connsiteY0" fmla="*/ 0 h 465794"/>
                    <a:gd name="connsiteX1" fmla="*/ 135231 w 135231"/>
                    <a:gd name="connsiteY1" fmla="*/ 55351 h 465794"/>
                    <a:gd name="connsiteX2" fmla="*/ 99668 w 135231"/>
                    <a:gd name="connsiteY2" fmla="*/ 465794 h 465794"/>
                    <a:gd name="connsiteX3" fmla="*/ 2468 w 135231"/>
                    <a:gd name="connsiteY3" fmla="*/ 465794 h 465794"/>
                    <a:gd name="connsiteX4" fmla="*/ 26938 w 135231"/>
                    <a:gd name="connsiteY4" fmla="*/ 0 h 465794"/>
                    <a:gd name="connsiteX0" fmla="*/ 30265 w 138558"/>
                    <a:gd name="connsiteY0" fmla="*/ 0 h 465794"/>
                    <a:gd name="connsiteX1" fmla="*/ 138558 w 138558"/>
                    <a:gd name="connsiteY1" fmla="*/ 55351 h 465794"/>
                    <a:gd name="connsiteX2" fmla="*/ 102995 w 138558"/>
                    <a:gd name="connsiteY2" fmla="*/ 465794 h 465794"/>
                    <a:gd name="connsiteX3" fmla="*/ 946 w 138558"/>
                    <a:gd name="connsiteY3" fmla="*/ 456931 h 465794"/>
                    <a:gd name="connsiteX4" fmla="*/ 30265 w 138558"/>
                    <a:gd name="connsiteY4" fmla="*/ 0 h 465794"/>
                    <a:gd name="connsiteX0" fmla="*/ 32047 w 140340"/>
                    <a:gd name="connsiteY0" fmla="*/ 0 h 465794"/>
                    <a:gd name="connsiteX1" fmla="*/ 140340 w 140340"/>
                    <a:gd name="connsiteY1" fmla="*/ 55351 h 465794"/>
                    <a:gd name="connsiteX2" fmla="*/ 104777 w 140340"/>
                    <a:gd name="connsiteY2" fmla="*/ 465794 h 465794"/>
                    <a:gd name="connsiteX3" fmla="*/ 2728 w 140340"/>
                    <a:gd name="connsiteY3" fmla="*/ 456931 h 465794"/>
                    <a:gd name="connsiteX4" fmla="*/ 32047 w 140340"/>
                    <a:gd name="connsiteY4" fmla="*/ 0 h 465794"/>
                    <a:gd name="connsiteX0" fmla="*/ 32047 w 140340"/>
                    <a:gd name="connsiteY0" fmla="*/ 0 h 465794"/>
                    <a:gd name="connsiteX1" fmla="*/ 140340 w 140340"/>
                    <a:gd name="connsiteY1" fmla="*/ 55351 h 465794"/>
                    <a:gd name="connsiteX2" fmla="*/ 104777 w 140340"/>
                    <a:gd name="connsiteY2" fmla="*/ 465794 h 465794"/>
                    <a:gd name="connsiteX3" fmla="*/ 2728 w 140340"/>
                    <a:gd name="connsiteY3" fmla="*/ 456931 h 465794"/>
                    <a:gd name="connsiteX4" fmla="*/ 32047 w 140340"/>
                    <a:gd name="connsiteY4" fmla="*/ 0 h 465794"/>
                    <a:gd name="connsiteX0" fmla="*/ 34680 w 139629"/>
                    <a:gd name="connsiteY0" fmla="*/ 0 h 477221"/>
                    <a:gd name="connsiteX1" fmla="*/ 139629 w 139629"/>
                    <a:gd name="connsiteY1" fmla="*/ 66778 h 477221"/>
                    <a:gd name="connsiteX2" fmla="*/ 104066 w 139629"/>
                    <a:gd name="connsiteY2" fmla="*/ 477221 h 477221"/>
                    <a:gd name="connsiteX3" fmla="*/ 2017 w 139629"/>
                    <a:gd name="connsiteY3" fmla="*/ 468358 h 477221"/>
                    <a:gd name="connsiteX4" fmla="*/ 34680 w 139629"/>
                    <a:gd name="connsiteY4" fmla="*/ 0 h 477221"/>
                    <a:gd name="connsiteX0" fmla="*/ 34680 w 142304"/>
                    <a:gd name="connsiteY0" fmla="*/ 0 h 477221"/>
                    <a:gd name="connsiteX1" fmla="*/ 142304 w 142304"/>
                    <a:gd name="connsiteY1" fmla="*/ 57637 h 477221"/>
                    <a:gd name="connsiteX2" fmla="*/ 104066 w 142304"/>
                    <a:gd name="connsiteY2" fmla="*/ 477221 h 477221"/>
                    <a:gd name="connsiteX3" fmla="*/ 2017 w 142304"/>
                    <a:gd name="connsiteY3" fmla="*/ 468358 h 477221"/>
                    <a:gd name="connsiteX4" fmla="*/ 34680 w 142304"/>
                    <a:gd name="connsiteY4" fmla="*/ 0 h 477221"/>
                    <a:gd name="connsiteX0" fmla="*/ 34680 w 149829"/>
                    <a:gd name="connsiteY0" fmla="*/ 0 h 477221"/>
                    <a:gd name="connsiteX1" fmla="*/ 149829 w 149829"/>
                    <a:gd name="connsiteY1" fmla="*/ 57359 h 477221"/>
                    <a:gd name="connsiteX2" fmla="*/ 104066 w 149829"/>
                    <a:gd name="connsiteY2" fmla="*/ 477221 h 477221"/>
                    <a:gd name="connsiteX3" fmla="*/ 2017 w 149829"/>
                    <a:gd name="connsiteY3" fmla="*/ 468358 h 477221"/>
                    <a:gd name="connsiteX4" fmla="*/ 34680 w 149829"/>
                    <a:gd name="connsiteY4" fmla="*/ 0 h 477221"/>
                    <a:gd name="connsiteX0" fmla="*/ 34680 w 149829"/>
                    <a:gd name="connsiteY0" fmla="*/ 0 h 477221"/>
                    <a:gd name="connsiteX1" fmla="*/ 149829 w 149829"/>
                    <a:gd name="connsiteY1" fmla="*/ 57359 h 477221"/>
                    <a:gd name="connsiteX2" fmla="*/ 104066 w 149829"/>
                    <a:gd name="connsiteY2" fmla="*/ 477221 h 477221"/>
                    <a:gd name="connsiteX3" fmla="*/ 2017 w 149829"/>
                    <a:gd name="connsiteY3" fmla="*/ 468358 h 477221"/>
                    <a:gd name="connsiteX4" fmla="*/ 34680 w 149829"/>
                    <a:gd name="connsiteY4" fmla="*/ 0 h 477221"/>
                    <a:gd name="connsiteX0" fmla="*/ 34680 w 149829"/>
                    <a:gd name="connsiteY0" fmla="*/ 0 h 477221"/>
                    <a:gd name="connsiteX1" fmla="*/ 149829 w 149829"/>
                    <a:gd name="connsiteY1" fmla="*/ 57359 h 477221"/>
                    <a:gd name="connsiteX2" fmla="*/ 104066 w 149829"/>
                    <a:gd name="connsiteY2" fmla="*/ 477221 h 477221"/>
                    <a:gd name="connsiteX3" fmla="*/ 2017 w 149829"/>
                    <a:gd name="connsiteY3" fmla="*/ 468358 h 477221"/>
                    <a:gd name="connsiteX4" fmla="*/ 34680 w 149829"/>
                    <a:gd name="connsiteY4" fmla="*/ 0 h 477221"/>
                    <a:gd name="connsiteX0" fmla="*/ 34680 w 149829"/>
                    <a:gd name="connsiteY0" fmla="*/ 15422 h 492643"/>
                    <a:gd name="connsiteX1" fmla="*/ 149829 w 149829"/>
                    <a:gd name="connsiteY1" fmla="*/ 72781 h 492643"/>
                    <a:gd name="connsiteX2" fmla="*/ 104066 w 149829"/>
                    <a:gd name="connsiteY2" fmla="*/ 492643 h 492643"/>
                    <a:gd name="connsiteX3" fmla="*/ 2017 w 149829"/>
                    <a:gd name="connsiteY3" fmla="*/ 483780 h 492643"/>
                    <a:gd name="connsiteX4" fmla="*/ 34680 w 149829"/>
                    <a:gd name="connsiteY4" fmla="*/ 15422 h 492643"/>
                    <a:gd name="connsiteX0" fmla="*/ 34680 w 150980"/>
                    <a:gd name="connsiteY0" fmla="*/ 18016 h 495237"/>
                    <a:gd name="connsiteX1" fmla="*/ 149829 w 150980"/>
                    <a:gd name="connsiteY1" fmla="*/ 75375 h 495237"/>
                    <a:gd name="connsiteX2" fmla="*/ 104066 w 150980"/>
                    <a:gd name="connsiteY2" fmla="*/ 495237 h 495237"/>
                    <a:gd name="connsiteX3" fmla="*/ 2017 w 150980"/>
                    <a:gd name="connsiteY3" fmla="*/ 486374 h 495237"/>
                    <a:gd name="connsiteX4" fmla="*/ 34680 w 150980"/>
                    <a:gd name="connsiteY4" fmla="*/ 18016 h 495237"/>
                    <a:gd name="connsiteX0" fmla="*/ 34680 w 151008"/>
                    <a:gd name="connsiteY0" fmla="*/ 21907 h 499128"/>
                    <a:gd name="connsiteX1" fmla="*/ 149829 w 151008"/>
                    <a:gd name="connsiteY1" fmla="*/ 79266 h 499128"/>
                    <a:gd name="connsiteX2" fmla="*/ 104066 w 151008"/>
                    <a:gd name="connsiteY2" fmla="*/ 499128 h 499128"/>
                    <a:gd name="connsiteX3" fmla="*/ 2017 w 151008"/>
                    <a:gd name="connsiteY3" fmla="*/ 490265 h 499128"/>
                    <a:gd name="connsiteX4" fmla="*/ 34680 w 151008"/>
                    <a:gd name="connsiteY4" fmla="*/ 21907 h 499128"/>
                    <a:gd name="connsiteX0" fmla="*/ 34115 w 150443"/>
                    <a:gd name="connsiteY0" fmla="*/ 21907 h 499128"/>
                    <a:gd name="connsiteX1" fmla="*/ 149264 w 150443"/>
                    <a:gd name="connsiteY1" fmla="*/ 79266 h 499128"/>
                    <a:gd name="connsiteX2" fmla="*/ 103501 w 150443"/>
                    <a:gd name="connsiteY2" fmla="*/ 499128 h 499128"/>
                    <a:gd name="connsiteX3" fmla="*/ 1452 w 150443"/>
                    <a:gd name="connsiteY3" fmla="*/ 490265 h 499128"/>
                    <a:gd name="connsiteX4" fmla="*/ 34115 w 150443"/>
                    <a:gd name="connsiteY4" fmla="*/ 21907 h 499128"/>
                    <a:gd name="connsiteX0" fmla="*/ 34115 w 150443"/>
                    <a:gd name="connsiteY0" fmla="*/ 21907 h 499128"/>
                    <a:gd name="connsiteX1" fmla="*/ 149264 w 150443"/>
                    <a:gd name="connsiteY1" fmla="*/ 79266 h 499128"/>
                    <a:gd name="connsiteX2" fmla="*/ 103501 w 150443"/>
                    <a:gd name="connsiteY2" fmla="*/ 499128 h 499128"/>
                    <a:gd name="connsiteX3" fmla="*/ 1452 w 150443"/>
                    <a:gd name="connsiteY3" fmla="*/ 490265 h 499128"/>
                    <a:gd name="connsiteX4" fmla="*/ 34115 w 150443"/>
                    <a:gd name="connsiteY4" fmla="*/ 21907 h 499128"/>
                    <a:gd name="connsiteX0" fmla="*/ 42458 w 158786"/>
                    <a:gd name="connsiteY0" fmla="*/ 21907 h 499128"/>
                    <a:gd name="connsiteX1" fmla="*/ 157607 w 158786"/>
                    <a:gd name="connsiteY1" fmla="*/ 79266 h 499128"/>
                    <a:gd name="connsiteX2" fmla="*/ 111844 w 158786"/>
                    <a:gd name="connsiteY2" fmla="*/ 499128 h 499128"/>
                    <a:gd name="connsiteX3" fmla="*/ 9795 w 158786"/>
                    <a:gd name="connsiteY3" fmla="*/ 490265 h 499128"/>
                    <a:gd name="connsiteX4" fmla="*/ 42458 w 158786"/>
                    <a:gd name="connsiteY4" fmla="*/ 21907 h 499128"/>
                    <a:gd name="connsiteX0" fmla="*/ 42458 w 158786"/>
                    <a:gd name="connsiteY0" fmla="*/ 21907 h 499128"/>
                    <a:gd name="connsiteX1" fmla="*/ 157607 w 158786"/>
                    <a:gd name="connsiteY1" fmla="*/ 79266 h 499128"/>
                    <a:gd name="connsiteX2" fmla="*/ 111844 w 158786"/>
                    <a:gd name="connsiteY2" fmla="*/ 499128 h 499128"/>
                    <a:gd name="connsiteX3" fmla="*/ 9795 w 158786"/>
                    <a:gd name="connsiteY3" fmla="*/ 490265 h 499128"/>
                    <a:gd name="connsiteX4" fmla="*/ 42458 w 158786"/>
                    <a:gd name="connsiteY4" fmla="*/ 21907 h 499128"/>
                    <a:gd name="connsiteX0" fmla="*/ 42458 w 158786"/>
                    <a:gd name="connsiteY0" fmla="*/ 21907 h 499128"/>
                    <a:gd name="connsiteX1" fmla="*/ 157607 w 158786"/>
                    <a:gd name="connsiteY1" fmla="*/ 79266 h 499128"/>
                    <a:gd name="connsiteX2" fmla="*/ 111844 w 158786"/>
                    <a:gd name="connsiteY2" fmla="*/ 499128 h 499128"/>
                    <a:gd name="connsiteX3" fmla="*/ 9795 w 158786"/>
                    <a:gd name="connsiteY3" fmla="*/ 490265 h 499128"/>
                    <a:gd name="connsiteX4" fmla="*/ 42458 w 158786"/>
                    <a:gd name="connsiteY4" fmla="*/ 21907 h 499128"/>
                    <a:gd name="connsiteX0" fmla="*/ 45781 w 162109"/>
                    <a:gd name="connsiteY0" fmla="*/ 21907 h 499128"/>
                    <a:gd name="connsiteX1" fmla="*/ 160930 w 162109"/>
                    <a:gd name="connsiteY1" fmla="*/ 79266 h 499128"/>
                    <a:gd name="connsiteX2" fmla="*/ 115167 w 162109"/>
                    <a:gd name="connsiteY2" fmla="*/ 499128 h 499128"/>
                    <a:gd name="connsiteX3" fmla="*/ 13118 w 162109"/>
                    <a:gd name="connsiteY3" fmla="*/ 490265 h 499128"/>
                    <a:gd name="connsiteX4" fmla="*/ 45781 w 162109"/>
                    <a:gd name="connsiteY4" fmla="*/ 21907 h 499128"/>
                    <a:gd name="connsiteX0" fmla="*/ 255735 w 259992"/>
                    <a:gd name="connsiteY0" fmla="*/ 7138 h 742147"/>
                    <a:gd name="connsiteX1" fmla="*/ 148365 w 259992"/>
                    <a:gd name="connsiteY1" fmla="*/ 322285 h 742147"/>
                    <a:gd name="connsiteX2" fmla="*/ 102602 w 259992"/>
                    <a:gd name="connsiteY2" fmla="*/ 742147 h 742147"/>
                    <a:gd name="connsiteX3" fmla="*/ 553 w 259992"/>
                    <a:gd name="connsiteY3" fmla="*/ 733284 h 742147"/>
                    <a:gd name="connsiteX4" fmla="*/ 255735 w 259992"/>
                    <a:gd name="connsiteY4" fmla="*/ 7138 h 742147"/>
                    <a:gd name="connsiteX0" fmla="*/ 255735 w 318210"/>
                    <a:gd name="connsiteY0" fmla="*/ 17190 h 752199"/>
                    <a:gd name="connsiteX1" fmla="*/ 315865 w 318210"/>
                    <a:gd name="connsiteY1" fmla="*/ 109601 h 752199"/>
                    <a:gd name="connsiteX2" fmla="*/ 102602 w 318210"/>
                    <a:gd name="connsiteY2" fmla="*/ 752199 h 752199"/>
                    <a:gd name="connsiteX3" fmla="*/ 553 w 318210"/>
                    <a:gd name="connsiteY3" fmla="*/ 743336 h 752199"/>
                    <a:gd name="connsiteX4" fmla="*/ 255735 w 318210"/>
                    <a:gd name="connsiteY4" fmla="*/ 17190 h 752199"/>
                    <a:gd name="connsiteX0" fmla="*/ 271327 w 333802"/>
                    <a:gd name="connsiteY0" fmla="*/ 17190 h 752199"/>
                    <a:gd name="connsiteX1" fmla="*/ 331457 w 333802"/>
                    <a:gd name="connsiteY1" fmla="*/ 109601 h 752199"/>
                    <a:gd name="connsiteX2" fmla="*/ 118194 w 333802"/>
                    <a:gd name="connsiteY2" fmla="*/ 752199 h 752199"/>
                    <a:gd name="connsiteX3" fmla="*/ 16145 w 333802"/>
                    <a:gd name="connsiteY3" fmla="*/ 743336 h 752199"/>
                    <a:gd name="connsiteX4" fmla="*/ 271327 w 333802"/>
                    <a:gd name="connsiteY4" fmla="*/ 17190 h 752199"/>
                    <a:gd name="connsiteX0" fmla="*/ 271327 w 333802"/>
                    <a:gd name="connsiteY0" fmla="*/ 17190 h 752199"/>
                    <a:gd name="connsiteX1" fmla="*/ 331457 w 333802"/>
                    <a:gd name="connsiteY1" fmla="*/ 109601 h 752199"/>
                    <a:gd name="connsiteX2" fmla="*/ 118194 w 333802"/>
                    <a:gd name="connsiteY2" fmla="*/ 752199 h 752199"/>
                    <a:gd name="connsiteX3" fmla="*/ 16145 w 333802"/>
                    <a:gd name="connsiteY3" fmla="*/ 743336 h 752199"/>
                    <a:gd name="connsiteX4" fmla="*/ 271327 w 333802"/>
                    <a:gd name="connsiteY4" fmla="*/ 17190 h 752199"/>
                    <a:gd name="connsiteX0" fmla="*/ 271327 w 333802"/>
                    <a:gd name="connsiteY0" fmla="*/ 17190 h 752199"/>
                    <a:gd name="connsiteX1" fmla="*/ 331457 w 333802"/>
                    <a:gd name="connsiteY1" fmla="*/ 109601 h 752199"/>
                    <a:gd name="connsiteX2" fmla="*/ 118194 w 333802"/>
                    <a:gd name="connsiteY2" fmla="*/ 752199 h 752199"/>
                    <a:gd name="connsiteX3" fmla="*/ 16145 w 333802"/>
                    <a:gd name="connsiteY3" fmla="*/ 743336 h 752199"/>
                    <a:gd name="connsiteX4" fmla="*/ 271327 w 333802"/>
                    <a:gd name="connsiteY4" fmla="*/ 17190 h 752199"/>
                    <a:gd name="connsiteX0" fmla="*/ 271327 w 333802"/>
                    <a:gd name="connsiteY0" fmla="*/ 17190 h 752199"/>
                    <a:gd name="connsiteX1" fmla="*/ 331457 w 333802"/>
                    <a:gd name="connsiteY1" fmla="*/ 109601 h 752199"/>
                    <a:gd name="connsiteX2" fmla="*/ 118194 w 333802"/>
                    <a:gd name="connsiteY2" fmla="*/ 752199 h 752199"/>
                    <a:gd name="connsiteX3" fmla="*/ 16145 w 333802"/>
                    <a:gd name="connsiteY3" fmla="*/ 743336 h 752199"/>
                    <a:gd name="connsiteX4" fmla="*/ 271327 w 333802"/>
                    <a:gd name="connsiteY4" fmla="*/ 17190 h 752199"/>
                    <a:gd name="connsiteX0" fmla="*/ 263893 w 336416"/>
                    <a:gd name="connsiteY0" fmla="*/ 15368 h 769411"/>
                    <a:gd name="connsiteX1" fmla="*/ 334438 w 336416"/>
                    <a:gd name="connsiteY1" fmla="*/ 126813 h 769411"/>
                    <a:gd name="connsiteX2" fmla="*/ 121175 w 336416"/>
                    <a:gd name="connsiteY2" fmla="*/ 769411 h 769411"/>
                    <a:gd name="connsiteX3" fmla="*/ 19126 w 336416"/>
                    <a:gd name="connsiteY3" fmla="*/ 760548 h 769411"/>
                    <a:gd name="connsiteX4" fmla="*/ 263893 w 336416"/>
                    <a:gd name="connsiteY4" fmla="*/ 15368 h 769411"/>
                    <a:gd name="connsiteX0" fmla="*/ 254896 w 327419"/>
                    <a:gd name="connsiteY0" fmla="*/ 15368 h 769411"/>
                    <a:gd name="connsiteX1" fmla="*/ 325441 w 327419"/>
                    <a:gd name="connsiteY1" fmla="*/ 126813 h 769411"/>
                    <a:gd name="connsiteX2" fmla="*/ 112178 w 327419"/>
                    <a:gd name="connsiteY2" fmla="*/ 769411 h 769411"/>
                    <a:gd name="connsiteX3" fmla="*/ 10129 w 327419"/>
                    <a:gd name="connsiteY3" fmla="*/ 760548 h 769411"/>
                    <a:gd name="connsiteX4" fmla="*/ 254896 w 327419"/>
                    <a:gd name="connsiteY4" fmla="*/ 15368 h 769411"/>
                    <a:gd name="connsiteX0" fmla="*/ 254896 w 329541"/>
                    <a:gd name="connsiteY0" fmla="*/ 11402 h 765445"/>
                    <a:gd name="connsiteX1" fmla="*/ 325441 w 329541"/>
                    <a:gd name="connsiteY1" fmla="*/ 122847 h 765445"/>
                    <a:gd name="connsiteX2" fmla="*/ 112178 w 329541"/>
                    <a:gd name="connsiteY2" fmla="*/ 765445 h 765445"/>
                    <a:gd name="connsiteX3" fmla="*/ 10129 w 329541"/>
                    <a:gd name="connsiteY3" fmla="*/ 756582 h 765445"/>
                    <a:gd name="connsiteX4" fmla="*/ 254896 w 329541"/>
                    <a:gd name="connsiteY4" fmla="*/ 11402 h 765445"/>
                    <a:gd name="connsiteX0" fmla="*/ 254896 w 327610"/>
                    <a:gd name="connsiteY0" fmla="*/ 4368 h 758411"/>
                    <a:gd name="connsiteX1" fmla="*/ 325441 w 327610"/>
                    <a:gd name="connsiteY1" fmla="*/ 115813 h 758411"/>
                    <a:gd name="connsiteX2" fmla="*/ 112178 w 327610"/>
                    <a:gd name="connsiteY2" fmla="*/ 758411 h 758411"/>
                    <a:gd name="connsiteX3" fmla="*/ 10129 w 327610"/>
                    <a:gd name="connsiteY3" fmla="*/ 749548 h 758411"/>
                    <a:gd name="connsiteX4" fmla="*/ 254896 w 327610"/>
                    <a:gd name="connsiteY4" fmla="*/ 4368 h 758411"/>
                    <a:gd name="connsiteX0" fmla="*/ 256249 w 328963"/>
                    <a:gd name="connsiteY0" fmla="*/ 4368 h 758411"/>
                    <a:gd name="connsiteX1" fmla="*/ 326794 w 328963"/>
                    <a:gd name="connsiteY1" fmla="*/ 115813 h 758411"/>
                    <a:gd name="connsiteX2" fmla="*/ 113531 w 328963"/>
                    <a:gd name="connsiteY2" fmla="*/ 758411 h 758411"/>
                    <a:gd name="connsiteX3" fmla="*/ 11482 w 328963"/>
                    <a:gd name="connsiteY3" fmla="*/ 749548 h 758411"/>
                    <a:gd name="connsiteX4" fmla="*/ 256249 w 328963"/>
                    <a:gd name="connsiteY4" fmla="*/ 4368 h 758411"/>
                    <a:gd name="connsiteX0" fmla="*/ 256249 w 328963"/>
                    <a:gd name="connsiteY0" fmla="*/ 4368 h 758411"/>
                    <a:gd name="connsiteX1" fmla="*/ 326794 w 328963"/>
                    <a:gd name="connsiteY1" fmla="*/ 115813 h 758411"/>
                    <a:gd name="connsiteX2" fmla="*/ 113531 w 328963"/>
                    <a:gd name="connsiteY2" fmla="*/ 758411 h 758411"/>
                    <a:gd name="connsiteX3" fmla="*/ 11482 w 328963"/>
                    <a:gd name="connsiteY3" fmla="*/ 749548 h 758411"/>
                    <a:gd name="connsiteX4" fmla="*/ 256249 w 328963"/>
                    <a:gd name="connsiteY4" fmla="*/ 4368 h 758411"/>
                    <a:gd name="connsiteX0" fmla="*/ 261340 w 334054"/>
                    <a:gd name="connsiteY0" fmla="*/ 4368 h 758411"/>
                    <a:gd name="connsiteX1" fmla="*/ 331885 w 334054"/>
                    <a:gd name="connsiteY1" fmla="*/ 115813 h 758411"/>
                    <a:gd name="connsiteX2" fmla="*/ 118622 w 334054"/>
                    <a:gd name="connsiteY2" fmla="*/ 758411 h 758411"/>
                    <a:gd name="connsiteX3" fmla="*/ 16573 w 334054"/>
                    <a:gd name="connsiteY3" fmla="*/ 749548 h 758411"/>
                    <a:gd name="connsiteX4" fmla="*/ 261340 w 334054"/>
                    <a:gd name="connsiteY4" fmla="*/ 4368 h 758411"/>
                    <a:gd name="connsiteX0" fmla="*/ 261340 w 334054"/>
                    <a:gd name="connsiteY0" fmla="*/ 4368 h 758411"/>
                    <a:gd name="connsiteX1" fmla="*/ 331885 w 334054"/>
                    <a:gd name="connsiteY1" fmla="*/ 115813 h 758411"/>
                    <a:gd name="connsiteX2" fmla="*/ 118622 w 334054"/>
                    <a:gd name="connsiteY2" fmla="*/ 758411 h 758411"/>
                    <a:gd name="connsiteX3" fmla="*/ 16573 w 334054"/>
                    <a:gd name="connsiteY3" fmla="*/ 749548 h 758411"/>
                    <a:gd name="connsiteX4" fmla="*/ 261340 w 334054"/>
                    <a:gd name="connsiteY4" fmla="*/ 4368 h 758411"/>
                    <a:gd name="connsiteX0" fmla="*/ 261340 w 334054"/>
                    <a:gd name="connsiteY0" fmla="*/ 4368 h 758411"/>
                    <a:gd name="connsiteX1" fmla="*/ 331885 w 334054"/>
                    <a:gd name="connsiteY1" fmla="*/ 115813 h 758411"/>
                    <a:gd name="connsiteX2" fmla="*/ 118622 w 334054"/>
                    <a:gd name="connsiteY2" fmla="*/ 758411 h 758411"/>
                    <a:gd name="connsiteX3" fmla="*/ 16573 w 334054"/>
                    <a:gd name="connsiteY3" fmla="*/ 749548 h 758411"/>
                    <a:gd name="connsiteX4" fmla="*/ 261340 w 334054"/>
                    <a:gd name="connsiteY4" fmla="*/ 4368 h 758411"/>
                    <a:gd name="connsiteX0" fmla="*/ 258617 w 335010"/>
                    <a:gd name="connsiteY0" fmla="*/ 4446 h 756406"/>
                    <a:gd name="connsiteX1" fmla="*/ 332969 w 335010"/>
                    <a:gd name="connsiteY1" fmla="*/ 113808 h 756406"/>
                    <a:gd name="connsiteX2" fmla="*/ 119706 w 335010"/>
                    <a:gd name="connsiteY2" fmla="*/ 756406 h 756406"/>
                    <a:gd name="connsiteX3" fmla="*/ 17657 w 335010"/>
                    <a:gd name="connsiteY3" fmla="*/ 747543 h 756406"/>
                    <a:gd name="connsiteX4" fmla="*/ 258617 w 335010"/>
                    <a:gd name="connsiteY4" fmla="*/ 4446 h 756406"/>
                    <a:gd name="connsiteX0" fmla="*/ 256234 w 332627"/>
                    <a:gd name="connsiteY0" fmla="*/ 4446 h 756406"/>
                    <a:gd name="connsiteX1" fmla="*/ 330586 w 332627"/>
                    <a:gd name="connsiteY1" fmla="*/ 113808 h 756406"/>
                    <a:gd name="connsiteX2" fmla="*/ 117323 w 332627"/>
                    <a:gd name="connsiteY2" fmla="*/ 756406 h 756406"/>
                    <a:gd name="connsiteX3" fmla="*/ 15274 w 332627"/>
                    <a:gd name="connsiteY3" fmla="*/ 747543 h 756406"/>
                    <a:gd name="connsiteX4" fmla="*/ 256234 w 332627"/>
                    <a:gd name="connsiteY4" fmla="*/ 4446 h 756406"/>
                    <a:gd name="connsiteX0" fmla="*/ 256234 w 332627"/>
                    <a:gd name="connsiteY0" fmla="*/ 4446 h 756406"/>
                    <a:gd name="connsiteX1" fmla="*/ 330586 w 332627"/>
                    <a:gd name="connsiteY1" fmla="*/ 113808 h 756406"/>
                    <a:gd name="connsiteX2" fmla="*/ 117323 w 332627"/>
                    <a:gd name="connsiteY2" fmla="*/ 756406 h 756406"/>
                    <a:gd name="connsiteX3" fmla="*/ 15274 w 332627"/>
                    <a:gd name="connsiteY3" fmla="*/ 747543 h 756406"/>
                    <a:gd name="connsiteX4" fmla="*/ 256234 w 332627"/>
                    <a:gd name="connsiteY4" fmla="*/ 4446 h 756406"/>
                    <a:gd name="connsiteX0" fmla="*/ 256234 w 332627"/>
                    <a:gd name="connsiteY0" fmla="*/ 4446 h 756406"/>
                    <a:gd name="connsiteX1" fmla="*/ 330586 w 332627"/>
                    <a:gd name="connsiteY1" fmla="*/ 113808 h 756406"/>
                    <a:gd name="connsiteX2" fmla="*/ 117323 w 332627"/>
                    <a:gd name="connsiteY2" fmla="*/ 756406 h 756406"/>
                    <a:gd name="connsiteX3" fmla="*/ 15274 w 332627"/>
                    <a:gd name="connsiteY3" fmla="*/ 747543 h 756406"/>
                    <a:gd name="connsiteX4" fmla="*/ 256234 w 332627"/>
                    <a:gd name="connsiteY4" fmla="*/ 4446 h 756406"/>
                    <a:gd name="connsiteX0" fmla="*/ 271214 w 347607"/>
                    <a:gd name="connsiteY0" fmla="*/ 4446 h 756406"/>
                    <a:gd name="connsiteX1" fmla="*/ 345566 w 347607"/>
                    <a:gd name="connsiteY1" fmla="*/ 113808 h 756406"/>
                    <a:gd name="connsiteX2" fmla="*/ 132303 w 347607"/>
                    <a:gd name="connsiteY2" fmla="*/ 756406 h 756406"/>
                    <a:gd name="connsiteX3" fmla="*/ 30254 w 347607"/>
                    <a:gd name="connsiteY3" fmla="*/ 747543 h 756406"/>
                    <a:gd name="connsiteX4" fmla="*/ 271214 w 347607"/>
                    <a:gd name="connsiteY4" fmla="*/ 4446 h 756406"/>
                    <a:gd name="connsiteX0" fmla="*/ 271214 w 347607"/>
                    <a:gd name="connsiteY0" fmla="*/ 4446 h 756406"/>
                    <a:gd name="connsiteX1" fmla="*/ 345566 w 347607"/>
                    <a:gd name="connsiteY1" fmla="*/ 113808 h 756406"/>
                    <a:gd name="connsiteX2" fmla="*/ 132303 w 347607"/>
                    <a:gd name="connsiteY2" fmla="*/ 756406 h 756406"/>
                    <a:gd name="connsiteX3" fmla="*/ 30254 w 347607"/>
                    <a:gd name="connsiteY3" fmla="*/ 747543 h 756406"/>
                    <a:gd name="connsiteX4" fmla="*/ 271214 w 347607"/>
                    <a:gd name="connsiteY4" fmla="*/ 4446 h 756406"/>
                    <a:gd name="connsiteX0" fmla="*/ 292812 w 369205"/>
                    <a:gd name="connsiteY0" fmla="*/ 4446 h 756406"/>
                    <a:gd name="connsiteX1" fmla="*/ 367164 w 369205"/>
                    <a:gd name="connsiteY1" fmla="*/ 113808 h 756406"/>
                    <a:gd name="connsiteX2" fmla="*/ 153901 w 369205"/>
                    <a:gd name="connsiteY2" fmla="*/ 756406 h 756406"/>
                    <a:gd name="connsiteX3" fmla="*/ 51852 w 369205"/>
                    <a:gd name="connsiteY3" fmla="*/ 747543 h 756406"/>
                    <a:gd name="connsiteX4" fmla="*/ 292812 w 369205"/>
                    <a:gd name="connsiteY4" fmla="*/ 4446 h 756406"/>
                    <a:gd name="connsiteX0" fmla="*/ 292812 w 369205"/>
                    <a:gd name="connsiteY0" fmla="*/ 4446 h 756406"/>
                    <a:gd name="connsiteX1" fmla="*/ 367164 w 369205"/>
                    <a:gd name="connsiteY1" fmla="*/ 113808 h 756406"/>
                    <a:gd name="connsiteX2" fmla="*/ 153901 w 369205"/>
                    <a:gd name="connsiteY2" fmla="*/ 756406 h 756406"/>
                    <a:gd name="connsiteX3" fmla="*/ 51852 w 369205"/>
                    <a:gd name="connsiteY3" fmla="*/ 747543 h 756406"/>
                    <a:gd name="connsiteX4" fmla="*/ 292812 w 369205"/>
                    <a:gd name="connsiteY4" fmla="*/ 4446 h 756406"/>
                    <a:gd name="connsiteX0" fmla="*/ 292812 w 369205"/>
                    <a:gd name="connsiteY0" fmla="*/ 4446 h 756406"/>
                    <a:gd name="connsiteX1" fmla="*/ 367164 w 369205"/>
                    <a:gd name="connsiteY1" fmla="*/ 113808 h 756406"/>
                    <a:gd name="connsiteX2" fmla="*/ 153901 w 369205"/>
                    <a:gd name="connsiteY2" fmla="*/ 756406 h 756406"/>
                    <a:gd name="connsiteX3" fmla="*/ 51852 w 369205"/>
                    <a:gd name="connsiteY3" fmla="*/ 747543 h 756406"/>
                    <a:gd name="connsiteX4" fmla="*/ 292812 w 369205"/>
                    <a:gd name="connsiteY4" fmla="*/ 4446 h 756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205" h="756406">
                      <a:moveTo>
                        <a:pt x="292812" y="4446"/>
                      </a:moveTo>
                      <a:cubicBezTo>
                        <a:pt x="327340" y="-21678"/>
                        <a:pt x="380268" y="74194"/>
                        <a:pt x="367164" y="113808"/>
                      </a:cubicBezTo>
                      <a:cubicBezTo>
                        <a:pt x="42242" y="254901"/>
                        <a:pt x="124489" y="576914"/>
                        <a:pt x="153901" y="756406"/>
                      </a:cubicBezTo>
                      <a:lnTo>
                        <a:pt x="51852" y="747543"/>
                      </a:lnTo>
                      <a:cubicBezTo>
                        <a:pt x="-10857" y="591388"/>
                        <a:pt x="-87645" y="176920"/>
                        <a:pt x="292812" y="4446"/>
                      </a:cubicBezTo>
                      <a:close/>
                    </a:path>
                  </a:pathLst>
                </a:custGeom>
                <a:solidFill>
                  <a:schemeClr val="accent5"/>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tx1"/>
                    </a:solidFill>
                  </a:endParaRPr>
                </a:p>
              </p:txBody>
            </p:sp>
            <p:sp>
              <p:nvSpPr>
                <p:cNvPr id="525" name="Rectangle 5">
                  <a:extLst>
                    <a:ext uri="{FF2B5EF4-FFF2-40B4-BE49-F238E27FC236}">
                      <a16:creationId xmlns:a16="http://schemas.microsoft.com/office/drawing/2014/main" id="{3D989262-50C4-4720-8063-C03A3467268D}"/>
                    </a:ext>
                  </a:extLst>
                </p:cNvPr>
                <p:cNvSpPr/>
                <p:nvPr/>
              </p:nvSpPr>
              <p:spPr>
                <a:xfrm rot="420000">
                  <a:off x="4024345" y="2162409"/>
                  <a:ext cx="420470" cy="781241"/>
                </a:xfrm>
                <a:custGeom>
                  <a:avLst/>
                  <a:gdLst/>
                  <a:ahLst/>
                  <a:cxnLst/>
                  <a:rect l="l" t="t" r="r" b="b"/>
                  <a:pathLst>
                    <a:path w="420470" h="781241">
                      <a:moveTo>
                        <a:pt x="0" y="0"/>
                      </a:moveTo>
                      <a:lnTo>
                        <a:pt x="61200" y="0"/>
                      </a:lnTo>
                      <a:lnTo>
                        <a:pt x="61200" y="599193"/>
                      </a:lnTo>
                      <a:lnTo>
                        <a:pt x="62381" y="599184"/>
                      </a:lnTo>
                      <a:cubicBezTo>
                        <a:pt x="66263" y="669881"/>
                        <a:pt x="62559" y="698327"/>
                        <a:pt x="91943" y="722709"/>
                      </a:cubicBezTo>
                      <a:cubicBezTo>
                        <a:pt x="148722" y="735731"/>
                        <a:pt x="292538" y="656494"/>
                        <a:pt x="404051" y="626808"/>
                      </a:cubicBezTo>
                      <a:lnTo>
                        <a:pt x="420470" y="682370"/>
                      </a:lnTo>
                      <a:cubicBezTo>
                        <a:pt x="342281" y="713163"/>
                        <a:pt x="148576" y="802923"/>
                        <a:pt x="64948" y="776405"/>
                      </a:cubicBezTo>
                      <a:cubicBezTo>
                        <a:pt x="4776" y="751481"/>
                        <a:pt x="4174" y="676874"/>
                        <a:pt x="754" y="612000"/>
                      </a:cubicBezTo>
                      <a:lnTo>
                        <a:pt x="0" y="612000"/>
                      </a:lnTo>
                      <a:close/>
                    </a:path>
                  </a:pathLst>
                </a:custGeom>
                <a:solidFill>
                  <a:schemeClr val="bg1">
                    <a:lumMod val="7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526" name="Rectangle 8">
                  <a:extLst>
                    <a:ext uri="{FF2B5EF4-FFF2-40B4-BE49-F238E27FC236}">
                      <a16:creationId xmlns:a16="http://schemas.microsoft.com/office/drawing/2014/main" id="{1EAEB101-1DB7-4F2C-9A77-3B927B31D88E}"/>
                    </a:ext>
                  </a:extLst>
                </p:cNvPr>
                <p:cNvSpPr/>
                <p:nvPr/>
              </p:nvSpPr>
              <p:spPr>
                <a:xfrm rot="420000">
                  <a:off x="4205851" y="2209391"/>
                  <a:ext cx="462473" cy="775132"/>
                </a:xfrm>
                <a:custGeom>
                  <a:avLst/>
                  <a:gdLst/>
                  <a:ahLst/>
                  <a:cxnLst/>
                  <a:rect l="l" t="t" r="r" b="b"/>
                  <a:pathLst>
                    <a:path w="462473" h="775132">
                      <a:moveTo>
                        <a:pt x="401001" y="0"/>
                      </a:moveTo>
                      <a:lnTo>
                        <a:pt x="462201" y="0"/>
                      </a:lnTo>
                      <a:lnTo>
                        <a:pt x="462202" y="601175"/>
                      </a:lnTo>
                      <a:lnTo>
                        <a:pt x="462473" y="601187"/>
                      </a:lnTo>
                      <a:lnTo>
                        <a:pt x="462202" y="604277"/>
                      </a:lnTo>
                      <a:lnTo>
                        <a:pt x="462201" y="612000"/>
                      </a:lnTo>
                      <a:lnTo>
                        <a:pt x="461523" y="612000"/>
                      </a:lnTo>
                      <a:cubicBezTo>
                        <a:pt x="456162" y="675114"/>
                        <a:pt x="453746" y="748270"/>
                        <a:pt x="392546" y="770377"/>
                      </a:cubicBezTo>
                      <a:cubicBezTo>
                        <a:pt x="292280" y="799787"/>
                        <a:pt x="77213" y="684479"/>
                        <a:pt x="0" y="651700"/>
                      </a:cubicBezTo>
                      <a:lnTo>
                        <a:pt x="20368" y="598081"/>
                      </a:lnTo>
                      <a:cubicBezTo>
                        <a:pt x="130899" y="631017"/>
                        <a:pt x="313896" y="720128"/>
                        <a:pt x="370989" y="709586"/>
                      </a:cubicBezTo>
                      <a:cubicBezTo>
                        <a:pt x="401045" y="687002"/>
                        <a:pt x="394312" y="666925"/>
                        <a:pt x="400233" y="598442"/>
                      </a:cubicBezTo>
                      <a:lnTo>
                        <a:pt x="401001" y="598476"/>
                      </a:lnTo>
                      <a:close/>
                    </a:path>
                  </a:pathLst>
                </a:custGeom>
                <a:solidFill>
                  <a:schemeClr val="bg1">
                    <a:lumMod val="7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527" name="Oval 16">
                  <a:extLst>
                    <a:ext uri="{FF2B5EF4-FFF2-40B4-BE49-F238E27FC236}">
                      <a16:creationId xmlns:a16="http://schemas.microsoft.com/office/drawing/2014/main" id="{0F653ABC-032F-4CBE-B35D-32D0E3D0E330}"/>
                    </a:ext>
                  </a:extLst>
                </p:cNvPr>
                <p:cNvSpPr/>
                <p:nvPr/>
              </p:nvSpPr>
              <p:spPr>
                <a:xfrm rot="13137237">
                  <a:off x="4000691" y="2686142"/>
                  <a:ext cx="217656" cy="166388"/>
                </a:xfrm>
                <a:custGeom>
                  <a:avLst/>
                  <a:gdLst/>
                  <a:ahLst/>
                  <a:cxnLst/>
                  <a:rect l="l" t="t" r="r" b="b"/>
                  <a:pathLst>
                    <a:path w="217656" h="166388">
                      <a:moveTo>
                        <a:pt x="193289" y="142021"/>
                      </a:moveTo>
                      <a:cubicBezTo>
                        <a:pt x="178234" y="157076"/>
                        <a:pt x="157435" y="166388"/>
                        <a:pt x="134462" y="166388"/>
                      </a:cubicBezTo>
                      <a:cubicBezTo>
                        <a:pt x="112031" y="166388"/>
                        <a:pt x="91674" y="157511"/>
                        <a:pt x="76905" y="142878"/>
                      </a:cubicBezTo>
                      <a:lnTo>
                        <a:pt x="14686" y="153039"/>
                      </a:lnTo>
                      <a:lnTo>
                        <a:pt x="0" y="63111"/>
                      </a:lnTo>
                      <a:lnTo>
                        <a:pt x="57209" y="53768"/>
                      </a:lnTo>
                      <a:cubicBezTo>
                        <a:pt x="68633" y="22251"/>
                        <a:pt x="98949" y="0"/>
                        <a:pt x="134462" y="0"/>
                      </a:cubicBezTo>
                      <a:cubicBezTo>
                        <a:pt x="180409" y="0"/>
                        <a:pt x="217656" y="37247"/>
                        <a:pt x="217656" y="83194"/>
                      </a:cubicBezTo>
                      <a:cubicBezTo>
                        <a:pt x="217656" y="106167"/>
                        <a:pt x="208344" y="126966"/>
                        <a:pt x="193289" y="142021"/>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nvGrpSpPr>
                <p:cNvPr id="528" name="Group 28">
                  <a:extLst>
                    <a:ext uri="{FF2B5EF4-FFF2-40B4-BE49-F238E27FC236}">
                      <a16:creationId xmlns:a16="http://schemas.microsoft.com/office/drawing/2014/main" id="{8C059023-036E-42E2-A4D2-1D7AB23DFBCA}"/>
                    </a:ext>
                  </a:extLst>
                </p:cNvPr>
                <p:cNvGrpSpPr/>
                <p:nvPr/>
              </p:nvGrpSpPr>
              <p:grpSpPr>
                <a:xfrm>
                  <a:off x="4275991" y="1800648"/>
                  <a:ext cx="342000" cy="342000"/>
                  <a:chOff x="4915373" y="1633391"/>
                  <a:chExt cx="342000" cy="342000"/>
                </a:xfrm>
              </p:grpSpPr>
              <p:sp>
                <p:nvSpPr>
                  <p:cNvPr id="531" name="Oval 31">
                    <a:extLst>
                      <a:ext uri="{FF2B5EF4-FFF2-40B4-BE49-F238E27FC236}">
                        <a16:creationId xmlns:a16="http://schemas.microsoft.com/office/drawing/2014/main" id="{B928C39F-FA8F-43AF-866B-5628E61C340D}"/>
                      </a:ext>
                    </a:extLst>
                  </p:cNvPr>
                  <p:cNvSpPr/>
                  <p:nvPr/>
                </p:nvSpPr>
                <p:spPr>
                  <a:xfrm>
                    <a:off x="4915373" y="1633391"/>
                    <a:ext cx="342000" cy="342000"/>
                  </a:xfrm>
                  <a:prstGeom prst="ellipse">
                    <a:avLst/>
                  </a:prstGeom>
                  <a:solidFill>
                    <a:schemeClr val="tx1">
                      <a:lumMod val="75000"/>
                      <a:lumOff val="2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532" name="Oval 32">
                    <a:extLst>
                      <a:ext uri="{FF2B5EF4-FFF2-40B4-BE49-F238E27FC236}">
                        <a16:creationId xmlns:a16="http://schemas.microsoft.com/office/drawing/2014/main" id="{EA05FF83-5E4C-4616-A25F-AD60E8FE3208}"/>
                      </a:ext>
                    </a:extLst>
                  </p:cNvPr>
                  <p:cNvSpPr/>
                  <p:nvPr/>
                </p:nvSpPr>
                <p:spPr>
                  <a:xfrm>
                    <a:off x="4932040" y="1666488"/>
                    <a:ext cx="295795" cy="295795"/>
                  </a:xfrm>
                  <a:prstGeom prst="ellipse">
                    <a:avLst/>
                  </a:prstGeom>
                  <a:solidFill>
                    <a:schemeClr val="bg1">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533" name="Oval 33">
                    <a:extLst>
                      <a:ext uri="{FF2B5EF4-FFF2-40B4-BE49-F238E27FC236}">
                        <a16:creationId xmlns:a16="http://schemas.microsoft.com/office/drawing/2014/main" id="{C9EAD363-3747-4E8F-8FF8-357FB26A9D15}"/>
                      </a:ext>
                    </a:extLst>
                  </p:cNvPr>
                  <p:cNvSpPr/>
                  <p:nvPr/>
                </p:nvSpPr>
                <p:spPr>
                  <a:xfrm>
                    <a:off x="4970613" y="1724593"/>
                    <a:ext cx="207640" cy="207640"/>
                  </a:xfrm>
                  <a:prstGeom prst="ellipse">
                    <a:avLst/>
                  </a:prstGeom>
                  <a:solidFill>
                    <a:schemeClr val="bg1">
                      <a:lumMod val="85000"/>
                    </a:schemeClr>
                  </a:solidFill>
                  <a:ln w="158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sp>
              <p:nvSpPr>
                <p:cNvPr id="529" name="Block Arc 3">
                  <a:extLst>
                    <a:ext uri="{FF2B5EF4-FFF2-40B4-BE49-F238E27FC236}">
                      <a16:creationId xmlns:a16="http://schemas.microsoft.com/office/drawing/2014/main" id="{BCF345C4-1E85-4DFF-9700-A85866C54E2C}"/>
                    </a:ext>
                  </a:extLst>
                </p:cNvPr>
                <p:cNvSpPr/>
                <p:nvPr/>
              </p:nvSpPr>
              <p:spPr>
                <a:xfrm>
                  <a:off x="2821941" y="605499"/>
                  <a:ext cx="3131677" cy="3396957"/>
                </a:xfrm>
                <a:custGeom>
                  <a:avLst/>
                  <a:gdLst>
                    <a:gd name="connsiteX0" fmla="*/ 2257049 w 3131677"/>
                    <a:gd name="connsiteY0" fmla="*/ 80 h 3396957"/>
                    <a:gd name="connsiteX1" fmla="*/ 2520537 w 3131677"/>
                    <a:gd name="connsiteY1" fmla="*/ 37550 h 3396957"/>
                    <a:gd name="connsiteX2" fmla="*/ 3131677 w 3131677"/>
                    <a:gd name="connsiteY2" fmla="*/ 819339 h 3396957"/>
                    <a:gd name="connsiteX3" fmla="*/ 3118811 w 3131677"/>
                    <a:gd name="connsiteY3" fmla="*/ 820007 h 3396957"/>
                    <a:gd name="connsiteX4" fmla="*/ 3129698 w 3131677"/>
                    <a:gd name="connsiteY4" fmla="*/ 820183 h 3396957"/>
                    <a:gd name="connsiteX5" fmla="*/ 1591027 w 3131677"/>
                    <a:gd name="connsiteY5" fmla="*/ 3358947 h 3396957"/>
                    <a:gd name="connsiteX6" fmla="*/ 1422101 w 3131677"/>
                    <a:gd name="connsiteY6" fmla="*/ 3350668 h 3396957"/>
                    <a:gd name="connsiteX7" fmla="*/ 0 w 3131677"/>
                    <a:gd name="connsiteY7" fmla="*/ 877013 h 3396957"/>
                    <a:gd name="connsiteX8" fmla="*/ 2721 w 3131677"/>
                    <a:gd name="connsiteY8" fmla="*/ 876880 h 3396957"/>
                    <a:gd name="connsiteX9" fmla="*/ 832835 w 3131677"/>
                    <a:gd name="connsiteY9" fmla="*/ 698 h 3396957"/>
                    <a:gd name="connsiteX10" fmla="*/ 1728735 w 3131677"/>
                    <a:gd name="connsiteY10" fmla="*/ 814420 h 3396957"/>
                    <a:gd name="connsiteX11" fmla="*/ 1967691 w 3131677"/>
                    <a:gd name="connsiteY11" fmla="*/ 1169414 h 3396957"/>
                    <a:gd name="connsiteX12" fmla="*/ 1970030 w 3131677"/>
                    <a:gd name="connsiteY12" fmla="*/ 1169701 h 3396957"/>
                    <a:gd name="connsiteX13" fmla="*/ 1908601 w 3131677"/>
                    <a:gd name="connsiteY13" fmla="*/ 1670000 h 3396957"/>
                    <a:gd name="connsiteX14" fmla="*/ 1813208 w 3131677"/>
                    <a:gd name="connsiteY14" fmla="*/ 1658287 h 3396957"/>
                    <a:gd name="connsiteX15" fmla="*/ 1874637 w 3131677"/>
                    <a:gd name="connsiteY15" fmla="*/ 1157988 h 3396957"/>
                    <a:gd name="connsiteX16" fmla="*/ 1875030 w 3131677"/>
                    <a:gd name="connsiteY16" fmla="*/ 1158036 h 3396957"/>
                    <a:gd name="connsiteX17" fmla="*/ 1667467 w 3131677"/>
                    <a:gd name="connsiteY17" fmla="*/ 894447 h 3396957"/>
                    <a:gd name="connsiteX18" fmla="*/ 1386487 w 3131677"/>
                    <a:gd name="connsiteY18" fmla="*/ 1080881 h 3396957"/>
                    <a:gd name="connsiteX19" fmla="*/ 1331506 w 3131677"/>
                    <a:gd name="connsiteY19" fmla="*/ 1562990 h 3396957"/>
                    <a:gd name="connsiteX20" fmla="*/ 1236015 w 3131677"/>
                    <a:gd name="connsiteY20" fmla="*/ 1552100 h 3396957"/>
                    <a:gd name="connsiteX21" fmla="*/ 1293128 w 3131677"/>
                    <a:gd name="connsiteY21" fmla="*/ 1051290 h 3396957"/>
                    <a:gd name="connsiteX22" fmla="*/ 1297866 w 3131677"/>
                    <a:gd name="connsiteY22" fmla="*/ 1051831 h 3396957"/>
                    <a:gd name="connsiteX23" fmla="*/ 1597750 w 3131677"/>
                    <a:gd name="connsiteY23" fmla="*/ 799994 h 3396957"/>
                    <a:gd name="connsiteX24" fmla="*/ 837781 w 3131677"/>
                    <a:gd name="connsiteY24" fmla="*/ 128299 h 3396957"/>
                    <a:gd name="connsiteX25" fmla="*/ 130146 w 3131677"/>
                    <a:gd name="connsiteY25" fmla="*/ 883003 h 3396957"/>
                    <a:gd name="connsiteX26" fmla="*/ 126314 w 3131677"/>
                    <a:gd name="connsiteY26" fmla="*/ 883101 h 3396957"/>
                    <a:gd name="connsiteX27" fmla="*/ 1483472 w 3131677"/>
                    <a:gd name="connsiteY27" fmla="*/ 3239643 h 3396957"/>
                    <a:gd name="connsiteX28" fmla="*/ 1535793 w 3131677"/>
                    <a:gd name="connsiteY28" fmla="*/ 3248051 h 3396957"/>
                    <a:gd name="connsiteX29" fmla="*/ 3004583 w 3131677"/>
                    <a:gd name="connsiteY29" fmla="*/ 825938 h 3396957"/>
                    <a:gd name="connsiteX30" fmla="*/ 3004153 w 3131677"/>
                    <a:gd name="connsiteY30" fmla="*/ 825960 h 3396957"/>
                    <a:gd name="connsiteX31" fmla="*/ 2483327 w 3131677"/>
                    <a:gd name="connsiteY31" fmla="*/ 159704 h 3396957"/>
                    <a:gd name="connsiteX32" fmla="*/ 1658032 w 3131677"/>
                    <a:gd name="connsiteY32" fmla="*/ 447003 h 3396957"/>
                    <a:gd name="connsiteX33" fmla="*/ 1611978 w 3131677"/>
                    <a:gd name="connsiteY33" fmla="*/ 394818 h 3396957"/>
                    <a:gd name="connsiteX34" fmla="*/ 1568131 w 3131677"/>
                    <a:gd name="connsiteY34" fmla="*/ 348932 h 3396957"/>
                    <a:gd name="connsiteX35" fmla="*/ 2257049 w 3131677"/>
                    <a:gd name="connsiteY35" fmla="*/ 80 h 3396957"/>
                    <a:gd name="connsiteX0" fmla="*/ 2257049 w 3131677"/>
                    <a:gd name="connsiteY0" fmla="*/ 80 h 3396957"/>
                    <a:gd name="connsiteX1" fmla="*/ 2520537 w 3131677"/>
                    <a:gd name="connsiteY1" fmla="*/ 37550 h 3396957"/>
                    <a:gd name="connsiteX2" fmla="*/ 3131677 w 3131677"/>
                    <a:gd name="connsiteY2" fmla="*/ 819339 h 3396957"/>
                    <a:gd name="connsiteX3" fmla="*/ 3118811 w 3131677"/>
                    <a:gd name="connsiteY3" fmla="*/ 820007 h 3396957"/>
                    <a:gd name="connsiteX4" fmla="*/ 3129698 w 3131677"/>
                    <a:gd name="connsiteY4" fmla="*/ 820183 h 3396957"/>
                    <a:gd name="connsiteX5" fmla="*/ 1591027 w 3131677"/>
                    <a:gd name="connsiteY5" fmla="*/ 3358947 h 3396957"/>
                    <a:gd name="connsiteX6" fmla="*/ 1422101 w 3131677"/>
                    <a:gd name="connsiteY6" fmla="*/ 3350668 h 3396957"/>
                    <a:gd name="connsiteX7" fmla="*/ 0 w 3131677"/>
                    <a:gd name="connsiteY7" fmla="*/ 877013 h 3396957"/>
                    <a:gd name="connsiteX8" fmla="*/ 2721 w 3131677"/>
                    <a:gd name="connsiteY8" fmla="*/ 876880 h 3396957"/>
                    <a:gd name="connsiteX9" fmla="*/ 832835 w 3131677"/>
                    <a:gd name="connsiteY9" fmla="*/ 698 h 3396957"/>
                    <a:gd name="connsiteX10" fmla="*/ 1728735 w 3131677"/>
                    <a:gd name="connsiteY10" fmla="*/ 814420 h 3396957"/>
                    <a:gd name="connsiteX11" fmla="*/ 1967691 w 3131677"/>
                    <a:gd name="connsiteY11" fmla="*/ 1169414 h 3396957"/>
                    <a:gd name="connsiteX12" fmla="*/ 1970030 w 3131677"/>
                    <a:gd name="connsiteY12" fmla="*/ 1169701 h 3396957"/>
                    <a:gd name="connsiteX13" fmla="*/ 1908601 w 3131677"/>
                    <a:gd name="connsiteY13" fmla="*/ 1670000 h 3396957"/>
                    <a:gd name="connsiteX14" fmla="*/ 1813208 w 3131677"/>
                    <a:gd name="connsiteY14" fmla="*/ 1658287 h 3396957"/>
                    <a:gd name="connsiteX15" fmla="*/ 1874637 w 3131677"/>
                    <a:gd name="connsiteY15" fmla="*/ 1157988 h 3396957"/>
                    <a:gd name="connsiteX16" fmla="*/ 1875030 w 3131677"/>
                    <a:gd name="connsiteY16" fmla="*/ 1158036 h 3396957"/>
                    <a:gd name="connsiteX17" fmla="*/ 1667467 w 3131677"/>
                    <a:gd name="connsiteY17" fmla="*/ 894447 h 3396957"/>
                    <a:gd name="connsiteX18" fmla="*/ 1386487 w 3131677"/>
                    <a:gd name="connsiteY18" fmla="*/ 1080881 h 3396957"/>
                    <a:gd name="connsiteX19" fmla="*/ 1331506 w 3131677"/>
                    <a:gd name="connsiteY19" fmla="*/ 1562990 h 3396957"/>
                    <a:gd name="connsiteX20" fmla="*/ 1236015 w 3131677"/>
                    <a:gd name="connsiteY20" fmla="*/ 1552100 h 3396957"/>
                    <a:gd name="connsiteX21" fmla="*/ 1293128 w 3131677"/>
                    <a:gd name="connsiteY21" fmla="*/ 1051290 h 3396957"/>
                    <a:gd name="connsiteX22" fmla="*/ 1297866 w 3131677"/>
                    <a:gd name="connsiteY22" fmla="*/ 1051831 h 3396957"/>
                    <a:gd name="connsiteX23" fmla="*/ 1597750 w 3131677"/>
                    <a:gd name="connsiteY23" fmla="*/ 799994 h 3396957"/>
                    <a:gd name="connsiteX24" fmla="*/ 837781 w 3131677"/>
                    <a:gd name="connsiteY24" fmla="*/ 128299 h 3396957"/>
                    <a:gd name="connsiteX25" fmla="*/ 130146 w 3131677"/>
                    <a:gd name="connsiteY25" fmla="*/ 883003 h 3396957"/>
                    <a:gd name="connsiteX26" fmla="*/ 126314 w 3131677"/>
                    <a:gd name="connsiteY26" fmla="*/ 883101 h 3396957"/>
                    <a:gd name="connsiteX27" fmla="*/ 1483472 w 3131677"/>
                    <a:gd name="connsiteY27" fmla="*/ 3239643 h 3396957"/>
                    <a:gd name="connsiteX28" fmla="*/ 1535793 w 3131677"/>
                    <a:gd name="connsiteY28" fmla="*/ 3248051 h 3396957"/>
                    <a:gd name="connsiteX29" fmla="*/ 3004583 w 3131677"/>
                    <a:gd name="connsiteY29" fmla="*/ 825938 h 3396957"/>
                    <a:gd name="connsiteX30" fmla="*/ 3004153 w 3131677"/>
                    <a:gd name="connsiteY30" fmla="*/ 825960 h 3396957"/>
                    <a:gd name="connsiteX31" fmla="*/ 2483327 w 3131677"/>
                    <a:gd name="connsiteY31" fmla="*/ 159704 h 3396957"/>
                    <a:gd name="connsiteX32" fmla="*/ 1642689 w 3131677"/>
                    <a:gd name="connsiteY32" fmla="*/ 459276 h 3396957"/>
                    <a:gd name="connsiteX33" fmla="*/ 1611978 w 3131677"/>
                    <a:gd name="connsiteY33" fmla="*/ 394818 h 3396957"/>
                    <a:gd name="connsiteX34" fmla="*/ 1568131 w 3131677"/>
                    <a:gd name="connsiteY34" fmla="*/ 348932 h 3396957"/>
                    <a:gd name="connsiteX35" fmla="*/ 2257049 w 3131677"/>
                    <a:gd name="connsiteY35" fmla="*/ 80 h 3396957"/>
                    <a:gd name="connsiteX0" fmla="*/ 2257049 w 3131677"/>
                    <a:gd name="connsiteY0" fmla="*/ 80 h 3396957"/>
                    <a:gd name="connsiteX1" fmla="*/ 2520537 w 3131677"/>
                    <a:gd name="connsiteY1" fmla="*/ 37550 h 3396957"/>
                    <a:gd name="connsiteX2" fmla="*/ 3131677 w 3131677"/>
                    <a:gd name="connsiteY2" fmla="*/ 819339 h 3396957"/>
                    <a:gd name="connsiteX3" fmla="*/ 3118811 w 3131677"/>
                    <a:gd name="connsiteY3" fmla="*/ 820007 h 3396957"/>
                    <a:gd name="connsiteX4" fmla="*/ 3129698 w 3131677"/>
                    <a:gd name="connsiteY4" fmla="*/ 820183 h 3396957"/>
                    <a:gd name="connsiteX5" fmla="*/ 1591027 w 3131677"/>
                    <a:gd name="connsiteY5" fmla="*/ 3358947 h 3396957"/>
                    <a:gd name="connsiteX6" fmla="*/ 1422101 w 3131677"/>
                    <a:gd name="connsiteY6" fmla="*/ 3350668 h 3396957"/>
                    <a:gd name="connsiteX7" fmla="*/ 0 w 3131677"/>
                    <a:gd name="connsiteY7" fmla="*/ 877013 h 3396957"/>
                    <a:gd name="connsiteX8" fmla="*/ 2721 w 3131677"/>
                    <a:gd name="connsiteY8" fmla="*/ 876880 h 3396957"/>
                    <a:gd name="connsiteX9" fmla="*/ 832835 w 3131677"/>
                    <a:gd name="connsiteY9" fmla="*/ 698 h 3396957"/>
                    <a:gd name="connsiteX10" fmla="*/ 1728735 w 3131677"/>
                    <a:gd name="connsiteY10" fmla="*/ 814420 h 3396957"/>
                    <a:gd name="connsiteX11" fmla="*/ 1967691 w 3131677"/>
                    <a:gd name="connsiteY11" fmla="*/ 1169414 h 3396957"/>
                    <a:gd name="connsiteX12" fmla="*/ 1970030 w 3131677"/>
                    <a:gd name="connsiteY12" fmla="*/ 1169701 h 3396957"/>
                    <a:gd name="connsiteX13" fmla="*/ 1908601 w 3131677"/>
                    <a:gd name="connsiteY13" fmla="*/ 1670000 h 3396957"/>
                    <a:gd name="connsiteX14" fmla="*/ 1813208 w 3131677"/>
                    <a:gd name="connsiteY14" fmla="*/ 1658287 h 3396957"/>
                    <a:gd name="connsiteX15" fmla="*/ 1874637 w 3131677"/>
                    <a:gd name="connsiteY15" fmla="*/ 1157988 h 3396957"/>
                    <a:gd name="connsiteX16" fmla="*/ 1875030 w 3131677"/>
                    <a:gd name="connsiteY16" fmla="*/ 1158036 h 3396957"/>
                    <a:gd name="connsiteX17" fmla="*/ 1667467 w 3131677"/>
                    <a:gd name="connsiteY17" fmla="*/ 894447 h 3396957"/>
                    <a:gd name="connsiteX18" fmla="*/ 1386487 w 3131677"/>
                    <a:gd name="connsiteY18" fmla="*/ 1080881 h 3396957"/>
                    <a:gd name="connsiteX19" fmla="*/ 1331506 w 3131677"/>
                    <a:gd name="connsiteY19" fmla="*/ 1562990 h 3396957"/>
                    <a:gd name="connsiteX20" fmla="*/ 1236015 w 3131677"/>
                    <a:gd name="connsiteY20" fmla="*/ 1552100 h 3396957"/>
                    <a:gd name="connsiteX21" fmla="*/ 1293128 w 3131677"/>
                    <a:gd name="connsiteY21" fmla="*/ 1051290 h 3396957"/>
                    <a:gd name="connsiteX22" fmla="*/ 1297866 w 3131677"/>
                    <a:gd name="connsiteY22" fmla="*/ 1051831 h 3396957"/>
                    <a:gd name="connsiteX23" fmla="*/ 1597750 w 3131677"/>
                    <a:gd name="connsiteY23" fmla="*/ 799994 h 3396957"/>
                    <a:gd name="connsiteX24" fmla="*/ 837781 w 3131677"/>
                    <a:gd name="connsiteY24" fmla="*/ 128299 h 3396957"/>
                    <a:gd name="connsiteX25" fmla="*/ 130146 w 3131677"/>
                    <a:gd name="connsiteY25" fmla="*/ 883003 h 3396957"/>
                    <a:gd name="connsiteX26" fmla="*/ 126314 w 3131677"/>
                    <a:gd name="connsiteY26" fmla="*/ 883101 h 3396957"/>
                    <a:gd name="connsiteX27" fmla="*/ 1483472 w 3131677"/>
                    <a:gd name="connsiteY27" fmla="*/ 3239643 h 3396957"/>
                    <a:gd name="connsiteX28" fmla="*/ 1535793 w 3131677"/>
                    <a:gd name="connsiteY28" fmla="*/ 3248051 h 3396957"/>
                    <a:gd name="connsiteX29" fmla="*/ 3004583 w 3131677"/>
                    <a:gd name="connsiteY29" fmla="*/ 825938 h 3396957"/>
                    <a:gd name="connsiteX30" fmla="*/ 3004153 w 3131677"/>
                    <a:gd name="connsiteY30" fmla="*/ 825960 h 3396957"/>
                    <a:gd name="connsiteX31" fmla="*/ 2483327 w 3131677"/>
                    <a:gd name="connsiteY31" fmla="*/ 159704 h 3396957"/>
                    <a:gd name="connsiteX32" fmla="*/ 1642689 w 3131677"/>
                    <a:gd name="connsiteY32" fmla="*/ 459276 h 3396957"/>
                    <a:gd name="connsiteX33" fmla="*/ 1596636 w 3131677"/>
                    <a:gd name="connsiteY33" fmla="*/ 404023 h 3396957"/>
                    <a:gd name="connsiteX34" fmla="*/ 1568131 w 3131677"/>
                    <a:gd name="connsiteY34" fmla="*/ 348932 h 3396957"/>
                    <a:gd name="connsiteX35" fmla="*/ 2257049 w 3131677"/>
                    <a:gd name="connsiteY35" fmla="*/ 80 h 3396957"/>
                    <a:gd name="connsiteX0" fmla="*/ 2257049 w 3131677"/>
                    <a:gd name="connsiteY0" fmla="*/ 80 h 3396957"/>
                    <a:gd name="connsiteX1" fmla="*/ 2520537 w 3131677"/>
                    <a:gd name="connsiteY1" fmla="*/ 37550 h 3396957"/>
                    <a:gd name="connsiteX2" fmla="*/ 3131677 w 3131677"/>
                    <a:gd name="connsiteY2" fmla="*/ 819339 h 3396957"/>
                    <a:gd name="connsiteX3" fmla="*/ 3118811 w 3131677"/>
                    <a:gd name="connsiteY3" fmla="*/ 820007 h 3396957"/>
                    <a:gd name="connsiteX4" fmla="*/ 3129698 w 3131677"/>
                    <a:gd name="connsiteY4" fmla="*/ 820183 h 3396957"/>
                    <a:gd name="connsiteX5" fmla="*/ 1591027 w 3131677"/>
                    <a:gd name="connsiteY5" fmla="*/ 3358947 h 3396957"/>
                    <a:gd name="connsiteX6" fmla="*/ 1422101 w 3131677"/>
                    <a:gd name="connsiteY6" fmla="*/ 3350668 h 3396957"/>
                    <a:gd name="connsiteX7" fmla="*/ 0 w 3131677"/>
                    <a:gd name="connsiteY7" fmla="*/ 877013 h 3396957"/>
                    <a:gd name="connsiteX8" fmla="*/ 2721 w 3131677"/>
                    <a:gd name="connsiteY8" fmla="*/ 876880 h 3396957"/>
                    <a:gd name="connsiteX9" fmla="*/ 832835 w 3131677"/>
                    <a:gd name="connsiteY9" fmla="*/ 698 h 3396957"/>
                    <a:gd name="connsiteX10" fmla="*/ 1728735 w 3131677"/>
                    <a:gd name="connsiteY10" fmla="*/ 814420 h 3396957"/>
                    <a:gd name="connsiteX11" fmla="*/ 1967691 w 3131677"/>
                    <a:gd name="connsiteY11" fmla="*/ 1169414 h 3396957"/>
                    <a:gd name="connsiteX12" fmla="*/ 1970030 w 3131677"/>
                    <a:gd name="connsiteY12" fmla="*/ 1169701 h 3396957"/>
                    <a:gd name="connsiteX13" fmla="*/ 1908601 w 3131677"/>
                    <a:gd name="connsiteY13" fmla="*/ 1670000 h 3396957"/>
                    <a:gd name="connsiteX14" fmla="*/ 1813208 w 3131677"/>
                    <a:gd name="connsiteY14" fmla="*/ 1658287 h 3396957"/>
                    <a:gd name="connsiteX15" fmla="*/ 1874637 w 3131677"/>
                    <a:gd name="connsiteY15" fmla="*/ 1157988 h 3396957"/>
                    <a:gd name="connsiteX16" fmla="*/ 1875030 w 3131677"/>
                    <a:gd name="connsiteY16" fmla="*/ 1158036 h 3396957"/>
                    <a:gd name="connsiteX17" fmla="*/ 1667467 w 3131677"/>
                    <a:gd name="connsiteY17" fmla="*/ 894447 h 3396957"/>
                    <a:gd name="connsiteX18" fmla="*/ 1386487 w 3131677"/>
                    <a:gd name="connsiteY18" fmla="*/ 1080881 h 3396957"/>
                    <a:gd name="connsiteX19" fmla="*/ 1331506 w 3131677"/>
                    <a:gd name="connsiteY19" fmla="*/ 1562990 h 3396957"/>
                    <a:gd name="connsiteX20" fmla="*/ 1236015 w 3131677"/>
                    <a:gd name="connsiteY20" fmla="*/ 1552100 h 3396957"/>
                    <a:gd name="connsiteX21" fmla="*/ 1293128 w 3131677"/>
                    <a:gd name="connsiteY21" fmla="*/ 1051290 h 3396957"/>
                    <a:gd name="connsiteX22" fmla="*/ 1297866 w 3131677"/>
                    <a:gd name="connsiteY22" fmla="*/ 1051831 h 3396957"/>
                    <a:gd name="connsiteX23" fmla="*/ 1597750 w 3131677"/>
                    <a:gd name="connsiteY23" fmla="*/ 799994 h 3396957"/>
                    <a:gd name="connsiteX24" fmla="*/ 837781 w 3131677"/>
                    <a:gd name="connsiteY24" fmla="*/ 128299 h 3396957"/>
                    <a:gd name="connsiteX25" fmla="*/ 130146 w 3131677"/>
                    <a:gd name="connsiteY25" fmla="*/ 883003 h 3396957"/>
                    <a:gd name="connsiteX26" fmla="*/ 126314 w 3131677"/>
                    <a:gd name="connsiteY26" fmla="*/ 883101 h 3396957"/>
                    <a:gd name="connsiteX27" fmla="*/ 1483472 w 3131677"/>
                    <a:gd name="connsiteY27" fmla="*/ 3239643 h 3396957"/>
                    <a:gd name="connsiteX28" fmla="*/ 1535793 w 3131677"/>
                    <a:gd name="connsiteY28" fmla="*/ 3248051 h 3396957"/>
                    <a:gd name="connsiteX29" fmla="*/ 3004583 w 3131677"/>
                    <a:gd name="connsiteY29" fmla="*/ 825938 h 3396957"/>
                    <a:gd name="connsiteX30" fmla="*/ 3004153 w 3131677"/>
                    <a:gd name="connsiteY30" fmla="*/ 825960 h 3396957"/>
                    <a:gd name="connsiteX31" fmla="*/ 2483327 w 3131677"/>
                    <a:gd name="connsiteY31" fmla="*/ 159704 h 3396957"/>
                    <a:gd name="connsiteX32" fmla="*/ 1642689 w 3131677"/>
                    <a:gd name="connsiteY32" fmla="*/ 459276 h 3396957"/>
                    <a:gd name="connsiteX33" fmla="*/ 1596636 w 3131677"/>
                    <a:gd name="connsiteY33" fmla="*/ 404023 h 3396957"/>
                    <a:gd name="connsiteX34" fmla="*/ 1568131 w 3131677"/>
                    <a:gd name="connsiteY34" fmla="*/ 348932 h 3396957"/>
                    <a:gd name="connsiteX35" fmla="*/ 2257049 w 3131677"/>
                    <a:gd name="connsiteY35" fmla="*/ 80 h 3396957"/>
                    <a:gd name="connsiteX0" fmla="*/ 2257049 w 3131677"/>
                    <a:gd name="connsiteY0" fmla="*/ 80 h 3396957"/>
                    <a:gd name="connsiteX1" fmla="*/ 2520537 w 3131677"/>
                    <a:gd name="connsiteY1" fmla="*/ 37550 h 3396957"/>
                    <a:gd name="connsiteX2" fmla="*/ 3131677 w 3131677"/>
                    <a:gd name="connsiteY2" fmla="*/ 819339 h 3396957"/>
                    <a:gd name="connsiteX3" fmla="*/ 3118811 w 3131677"/>
                    <a:gd name="connsiteY3" fmla="*/ 820007 h 3396957"/>
                    <a:gd name="connsiteX4" fmla="*/ 3129698 w 3131677"/>
                    <a:gd name="connsiteY4" fmla="*/ 820183 h 3396957"/>
                    <a:gd name="connsiteX5" fmla="*/ 1591027 w 3131677"/>
                    <a:gd name="connsiteY5" fmla="*/ 3358947 h 3396957"/>
                    <a:gd name="connsiteX6" fmla="*/ 1422101 w 3131677"/>
                    <a:gd name="connsiteY6" fmla="*/ 3350668 h 3396957"/>
                    <a:gd name="connsiteX7" fmla="*/ 0 w 3131677"/>
                    <a:gd name="connsiteY7" fmla="*/ 877013 h 3396957"/>
                    <a:gd name="connsiteX8" fmla="*/ 2721 w 3131677"/>
                    <a:gd name="connsiteY8" fmla="*/ 876880 h 3396957"/>
                    <a:gd name="connsiteX9" fmla="*/ 832835 w 3131677"/>
                    <a:gd name="connsiteY9" fmla="*/ 698 h 3396957"/>
                    <a:gd name="connsiteX10" fmla="*/ 1728735 w 3131677"/>
                    <a:gd name="connsiteY10" fmla="*/ 814420 h 3396957"/>
                    <a:gd name="connsiteX11" fmla="*/ 1967691 w 3131677"/>
                    <a:gd name="connsiteY11" fmla="*/ 1169414 h 3396957"/>
                    <a:gd name="connsiteX12" fmla="*/ 1970030 w 3131677"/>
                    <a:gd name="connsiteY12" fmla="*/ 1169701 h 3396957"/>
                    <a:gd name="connsiteX13" fmla="*/ 1908601 w 3131677"/>
                    <a:gd name="connsiteY13" fmla="*/ 1670000 h 3396957"/>
                    <a:gd name="connsiteX14" fmla="*/ 1813208 w 3131677"/>
                    <a:gd name="connsiteY14" fmla="*/ 1658287 h 3396957"/>
                    <a:gd name="connsiteX15" fmla="*/ 1874637 w 3131677"/>
                    <a:gd name="connsiteY15" fmla="*/ 1157988 h 3396957"/>
                    <a:gd name="connsiteX16" fmla="*/ 1875030 w 3131677"/>
                    <a:gd name="connsiteY16" fmla="*/ 1158036 h 3396957"/>
                    <a:gd name="connsiteX17" fmla="*/ 1667467 w 3131677"/>
                    <a:gd name="connsiteY17" fmla="*/ 894447 h 3396957"/>
                    <a:gd name="connsiteX18" fmla="*/ 1386487 w 3131677"/>
                    <a:gd name="connsiteY18" fmla="*/ 1080881 h 3396957"/>
                    <a:gd name="connsiteX19" fmla="*/ 1331506 w 3131677"/>
                    <a:gd name="connsiteY19" fmla="*/ 1562990 h 3396957"/>
                    <a:gd name="connsiteX20" fmla="*/ 1236015 w 3131677"/>
                    <a:gd name="connsiteY20" fmla="*/ 1552100 h 3396957"/>
                    <a:gd name="connsiteX21" fmla="*/ 1293128 w 3131677"/>
                    <a:gd name="connsiteY21" fmla="*/ 1051290 h 3396957"/>
                    <a:gd name="connsiteX22" fmla="*/ 1297866 w 3131677"/>
                    <a:gd name="connsiteY22" fmla="*/ 1051831 h 3396957"/>
                    <a:gd name="connsiteX23" fmla="*/ 1597750 w 3131677"/>
                    <a:gd name="connsiteY23" fmla="*/ 799994 h 3396957"/>
                    <a:gd name="connsiteX24" fmla="*/ 837781 w 3131677"/>
                    <a:gd name="connsiteY24" fmla="*/ 128299 h 3396957"/>
                    <a:gd name="connsiteX25" fmla="*/ 130146 w 3131677"/>
                    <a:gd name="connsiteY25" fmla="*/ 883003 h 3396957"/>
                    <a:gd name="connsiteX26" fmla="*/ 126314 w 3131677"/>
                    <a:gd name="connsiteY26" fmla="*/ 883101 h 3396957"/>
                    <a:gd name="connsiteX27" fmla="*/ 1483472 w 3131677"/>
                    <a:gd name="connsiteY27" fmla="*/ 3239643 h 3396957"/>
                    <a:gd name="connsiteX28" fmla="*/ 1535793 w 3131677"/>
                    <a:gd name="connsiteY28" fmla="*/ 3248051 h 3396957"/>
                    <a:gd name="connsiteX29" fmla="*/ 3004583 w 3131677"/>
                    <a:gd name="connsiteY29" fmla="*/ 825938 h 3396957"/>
                    <a:gd name="connsiteX30" fmla="*/ 3004153 w 3131677"/>
                    <a:gd name="connsiteY30" fmla="*/ 825960 h 3396957"/>
                    <a:gd name="connsiteX31" fmla="*/ 2483327 w 3131677"/>
                    <a:gd name="connsiteY31" fmla="*/ 159704 h 3396957"/>
                    <a:gd name="connsiteX32" fmla="*/ 1642689 w 3131677"/>
                    <a:gd name="connsiteY32" fmla="*/ 459276 h 3396957"/>
                    <a:gd name="connsiteX33" fmla="*/ 1596636 w 3131677"/>
                    <a:gd name="connsiteY33" fmla="*/ 404023 h 3396957"/>
                    <a:gd name="connsiteX34" fmla="*/ 1568131 w 3131677"/>
                    <a:gd name="connsiteY34" fmla="*/ 348932 h 3396957"/>
                    <a:gd name="connsiteX35" fmla="*/ 2257049 w 3131677"/>
                    <a:gd name="connsiteY35" fmla="*/ 80 h 3396957"/>
                    <a:gd name="connsiteX0" fmla="*/ 2257049 w 3131677"/>
                    <a:gd name="connsiteY0" fmla="*/ 80 h 3396957"/>
                    <a:gd name="connsiteX1" fmla="*/ 2520537 w 3131677"/>
                    <a:gd name="connsiteY1" fmla="*/ 37550 h 3396957"/>
                    <a:gd name="connsiteX2" fmla="*/ 3131677 w 3131677"/>
                    <a:gd name="connsiteY2" fmla="*/ 819339 h 3396957"/>
                    <a:gd name="connsiteX3" fmla="*/ 3118811 w 3131677"/>
                    <a:gd name="connsiteY3" fmla="*/ 820007 h 3396957"/>
                    <a:gd name="connsiteX4" fmla="*/ 3129698 w 3131677"/>
                    <a:gd name="connsiteY4" fmla="*/ 820183 h 3396957"/>
                    <a:gd name="connsiteX5" fmla="*/ 1591027 w 3131677"/>
                    <a:gd name="connsiteY5" fmla="*/ 3358947 h 3396957"/>
                    <a:gd name="connsiteX6" fmla="*/ 1422101 w 3131677"/>
                    <a:gd name="connsiteY6" fmla="*/ 3350668 h 3396957"/>
                    <a:gd name="connsiteX7" fmla="*/ 0 w 3131677"/>
                    <a:gd name="connsiteY7" fmla="*/ 877013 h 3396957"/>
                    <a:gd name="connsiteX8" fmla="*/ 2721 w 3131677"/>
                    <a:gd name="connsiteY8" fmla="*/ 876880 h 3396957"/>
                    <a:gd name="connsiteX9" fmla="*/ 832835 w 3131677"/>
                    <a:gd name="connsiteY9" fmla="*/ 698 h 3396957"/>
                    <a:gd name="connsiteX10" fmla="*/ 1728735 w 3131677"/>
                    <a:gd name="connsiteY10" fmla="*/ 814420 h 3396957"/>
                    <a:gd name="connsiteX11" fmla="*/ 1967691 w 3131677"/>
                    <a:gd name="connsiteY11" fmla="*/ 1169414 h 3396957"/>
                    <a:gd name="connsiteX12" fmla="*/ 1970030 w 3131677"/>
                    <a:gd name="connsiteY12" fmla="*/ 1169701 h 3396957"/>
                    <a:gd name="connsiteX13" fmla="*/ 1908601 w 3131677"/>
                    <a:gd name="connsiteY13" fmla="*/ 1670000 h 3396957"/>
                    <a:gd name="connsiteX14" fmla="*/ 1813208 w 3131677"/>
                    <a:gd name="connsiteY14" fmla="*/ 1658287 h 3396957"/>
                    <a:gd name="connsiteX15" fmla="*/ 1874637 w 3131677"/>
                    <a:gd name="connsiteY15" fmla="*/ 1157988 h 3396957"/>
                    <a:gd name="connsiteX16" fmla="*/ 1875030 w 3131677"/>
                    <a:gd name="connsiteY16" fmla="*/ 1158036 h 3396957"/>
                    <a:gd name="connsiteX17" fmla="*/ 1667467 w 3131677"/>
                    <a:gd name="connsiteY17" fmla="*/ 894447 h 3396957"/>
                    <a:gd name="connsiteX18" fmla="*/ 1386487 w 3131677"/>
                    <a:gd name="connsiteY18" fmla="*/ 1080881 h 3396957"/>
                    <a:gd name="connsiteX19" fmla="*/ 1331506 w 3131677"/>
                    <a:gd name="connsiteY19" fmla="*/ 1562990 h 3396957"/>
                    <a:gd name="connsiteX20" fmla="*/ 1236015 w 3131677"/>
                    <a:gd name="connsiteY20" fmla="*/ 1552100 h 3396957"/>
                    <a:gd name="connsiteX21" fmla="*/ 1293128 w 3131677"/>
                    <a:gd name="connsiteY21" fmla="*/ 1051290 h 3396957"/>
                    <a:gd name="connsiteX22" fmla="*/ 1297866 w 3131677"/>
                    <a:gd name="connsiteY22" fmla="*/ 1051831 h 3396957"/>
                    <a:gd name="connsiteX23" fmla="*/ 1597750 w 3131677"/>
                    <a:gd name="connsiteY23" fmla="*/ 799994 h 3396957"/>
                    <a:gd name="connsiteX24" fmla="*/ 837781 w 3131677"/>
                    <a:gd name="connsiteY24" fmla="*/ 128299 h 3396957"/>
                    <a:gd name="connsiteX25" fmla="*/ 130146 w 3131677"/>
                    <a:gd name="connsiteY25" fmla="*/ 883003 h 3396957"/>
                    <a:gd name="connsiteX26" fmla="*/ 126314 w 3131677"/>
                    <a:gd name="connsiteY26" fmla="*/ 883101 h 3396957"/>
                    <a:gd name="connsiteX27" fmla="*/ 1483472 w 3131677"/>
                    <a:gd name="connsiteY27" fmla="*/ 3239643 h 3396957"/>
                    <a:gd name="connsiteX28" fmla="*/ 1535793 w 3131677"/>
                    <a:gd name="connsiteY28" fmla="*/ 3248051 h 3396957"/>
                    <a:gd name="connsiteX29" fmla="*/ 3004583 w 3131677"/>
                    <a:gd name="connsiteY29" fmla="*/ 825938 h 3396957"/>
                    <a:gd name="connsiteX30" fmla="*/ 3004153 w 3131677"/>
                    <a:gd name="connsiteY30" fmla="*/ 825960 h 3396957"/>
                    <a:gd name="connsiteX31" fmla="*/ 2483327 w 3131677"/>
                    <a:gd name="connsiteY31" fmla="*/ 159704 h 3396957"/>
                    <a:gd name="connsiteX32" fmla="*/ 1642689 w 3131677"/>
                    <a:gd name="connsiteY32" fmla="*/ 459276 h 3396957"/>
                    <a:gd name="connsiteX33" fmla="*/ 1596636 w 3131677"/>
                    <a:gd name="connsiteY33" fmla="*/ 404023 h 3396957"/>
                    <a:gd name="connsiteX34" fmla="*/ 1568131 w 3131677"/>
                    <a:gd name="connsiteY34" fmla="*/ 348932 h 3396957"/>
                    <a:gd name="connsiteX35" fmla="*/ 2257049 w 3131677"/>
                    <a:gd name="connsiteY35" fmla="*/ 80 h 3396957"/>
                    <a:gd name="connsiteX0" fmla="*/ 2257049 w 3131677"/>
                    <a:gd name="connsiteY0" fmla="*/ 80 h 3396957"/>
                    <a:gd name="connsiteX1" fmla="*/ 2520537 w 3131677"/>
                    <a:gd name="connsiteY1" fmla="*/ 37550 h 3396957"/>
                    <a:gd name="connsiteX2" fmla="*/ 3131677 w 3131677"/>
                    <a:gd name="connsiteY2" fmla="*/ 819339 h 3396957"/>
                    <a:gd name="connsiteX3" fmla="*/ 3118811 w 3131677"/>
                    <a:gd name="connsiteY3" fmla="*/ 820007 h 3396957"/>
                    <a:gd name="connsiteX4" fmla="*/ 3129698 w 3131677"/>
                    <a:gd name="connsiteY4" fmla="*/ 820183 h 3396957"/>
                    <a:gd name="connsiteX5" fmla="*/ 1591027 w 3131677"/>
                    <a:gd name="connsiteY5" fmla="*/ 3358947 h 3396957"/>
                    <a:gd name="connsiteX6" fmla="*/ 1422101 w 3131677"/>
                    <a:gd name="connsiteY6" fmla="*/ 3350668 h 3396957"/>
                    <a:gd name="connsiteX7" fmla="*/ 0 w 3131677"/>
                    <a:gd name="connsiteY7" fmla="*/ 877013 h 3396957"/>
                    <a:gd name="connsiteX8" fmla="*/ 2721 w 3131677"/>
                    <a:gd name="connsiteY8" fmla="*/ 876880 h 3396957"/>
                    <a:gd name="connsiteX9" fmla="*/ 832835 w 3131677"/>
                    <a:gd name="connsiteY9" fmla="*/ 698 h 3396957"/>
                    <a:gd name="connsiteX10" fmla="*/ 1728735 w 3131677"/>
                    <a:gd name="connsiteY10" fmla="*/ 814420 h 3396957"/>
                    <a:gd name="connsiteX11" fmla="*/ 1967691 w 3131677"/>
                    <a:gd name="connsiteY11" fmla="*/ 1169414 h 3396957"/>
                    <a:gd name="connsiteX12" fmla="*/ 1970030 w 3131677"/>
                    <a:gd name="connsiteY12" fmla="*/ 1169701 h 3396957"/>
                    <a:gd name="connsiteX13" fmla="*/ 1908601 w 3131677"/>
                    <a:gd name="connsiteY13" fmla="*/ 1670000 h 3396957"/>
                    <a:gd name="connsiteX14" fmla="*/ 1813208 w 3131677"/>
                    <a:gd name="connsiteY14" fmla="*/ 1658287 h 3396957"/>
                    <a:gd name="connsiteX15" fmla="*/ 1874637 w 3131677"/>
                    <a:gd name="connsiteY15" fmla="*/ 1157988 h 3396957"/>
                    <a:gd name="connsiteX16" fmla="*/ 1875030 w 3131677"/>
                    <a:gd name="connsiteY16" fmla="*/ 1158036 h 3396957"/>
                    <a:gd name="connsiteX17" fmla="*/ 1667467 w 3131677"/>
                    <a:gd name="connsiteY17" fmla="*/ 894447 h 3396957"/>
                    <a:gd name="connsiteX18" fmla="*/ 1386487 w 3131677"/>
                    <a:gd name="connsiteY18" fmla="*/ 1080881 h 3396957"/>
                    <a:gd name="connsiteX19" fmla="*/ 1331506 w 3131677"/>
                    <a:gd name="connsiteY19" fmla="*/ 1562990 h 3396957"/>
                    <a:gd name="connsiteX20" fmla="*/ 1236015 w 3131677"/>
                    <a:gd name="connsiteY20" fmla="*/ 1552100 h 3396957"/>
                    <a:gd name="connsiteX21" fmla="*/ 1293128 w 3131677"/>
                    <a:gd name="connsiteY21" fmla="*/ 1051290 h 3396957"/>
                    <a:gd name="connsiteX22" fmla="*/ 1297866 w 3131677"/>
                    <a:gd name="connsiteY22" fmla="*/ 1051831 h 3396957"/>
                    <a:gd name="connsiteX23" fmla="*/ 1597750 w 3131677"/>
                    <a:gd name="connsiteY23" fmla="*/ 799994 h 3396957"/>
                    <a:gd name="connsiteX24" fmla="*/ 837781 w 3131677"/>
                    <a:gd name="connsiteY24" fmla="*/ 128299 h 3396957"/>
                    <a:gd name="connsiteX25" fmla="*/ 130146 w 3131677"/>
                    <a:gd name="connsiteY25" fmla="*/ 883003 h 3396957"/>
                    <a:gd name="connsiteX26" fmla="*/ 126314 w 3131677"/>
                    <a:gd name="connsiteY26" fmla="*/ 883101 h 3396957"/>
                    <a:gd name="connsiteX27" fmla="*/ 1483472 w 3131677"/>
                    <a:gd name="connsiteY27" fmla="*/ 3239643 h 3396957"/>
                    <a:gd name="connsiteX28" fmla="*/ 1535793 w 3131677"/>
                    <a:gd name="connsiteY28" fmla="*/ 3248051 h 3396957"/>
                    <a:gd name="connsiteX29" fmla="*/ 3004583 w 3131677"/>
                    <a:gd name="connsiteY29" fmla="*/ 825938 h 3396957"/>
                    <a:gd name="connsiteX30" fmla="*/ 3004153 w 3131677"/>
                    <a:gd name="connsiteY30" fmla="*/ 825960 h 3396957"/>
                    <a:gd name="connsiteX31" fmla="*/ 2483327 w 3131677"/>
                    <a:gd name="connsiteY31" fmla="*/ 159704 h 3396957"/>
                    <a:gd name="connsiteX32" fmla="*/ 1642689 w 3131677"/>
                    <a:gd name="connsiteY32" fmla="*/ 459276 h 3396957"/>
                    <a:gd name="connsiteX33" fmla="*/ 1568131 w 3131677"/>
                    <a:gd name="connsiteY33" fmla="*/ 348932 h 3396957"/>
                    <a:gd name="connsiteX34" fmla="*/ 2257049 w 3131677"/>
                    <a:gd name="connsiteY34" fmla="*/ 80 h 3396957"/>
                    <a:gd name="connsiteX0" fmla="*/ 2257049 w 3131677"/>
                    <a:gd name="connsiteY0" fmla="*/ 80 h 3396957"/>
                    <a:gd name="connsiteX1" fmla="*/ 2520537 w 3131677"/>
                    <a:gd name="connsiteY1" fmla="*/ 37550 h 3396957"/>
                    <a:gd name="connsiteX2" fmla="*/ 3131677 w 3131677"/>
                    <a:gd name="connsiteY2" fmla="*/ 819339 h 3396957"/>
                    <a:gd name="connsiteX3" fmla="*/ 3118811 w 3131677"/>
                    <a:gd name="connsiteY3" fmla="*/ 820007 h 3396957"/>
                    <a:gd name="connsiteX4" fmla="*/ 3129698 w 3131677"/>
                    <a:gd name="connsiteY4" fmla="*/ 820183 h 3396957"/>
                    <a:gd name="connsiteX5" fmla="*/ 1591027 w 3131677"/>
                    <a:gd name="connsiteY5" fmla="*/ 3358947 h 3396957"/>
                    <a:gd name="connsiteX6" fmla="*/ 1422101 w 3131677"/>
                    <a:gd name="connsiteY6" fmla="*/ 3350668 h 3396957"/>
                    <a:gd name="connsiteX7" fmla="*/ 0 w 3131677"/>
                    <a:gd name="connsiteY7" fmla="*/ 877013 h 3396957"/>
                    <a:gd name="connsiteX8" fmla="*/ 2721 w 3131677"/>
                    <a:gd name="connsiteY8" fmla="*/ 876880 h 3396957"/>
                    <a:gd name="connsiteX9" fmla="*/ 832835 w 3131677"/>
                    <a:gd name="connsiteY9" fmla="*/ 698 h 3396957"/>
                    <a:gd name="connsiteX10" fmla="*/ 1728735 w 3131677"/>
                    <a:gd name="connsiteY10" fmla="*/ 814420 h 3396957"/>
                    <a:gd name="connsiteX11" fmla="*/ 1967691 w 3131677"/>
                    <a:gd name="connsiteY11" fmla="*/ 1169414 h 3396957"/>
                    <a:gd name="connsiteX12" fmla="*/ 1970030 w 3131677"/>
                    <a:gd name="connsiteY12" fmla="*/ 1169701 h 3396957"/>
                    <a:gd name="connsiteX13" fmla="*/ 1908601 w 3131677"/>
                    <a:gd name="connsiteY13" fmla="*/ 1670000 h 3396957"/>
                    <a:gd name="connsiteX14" fmla="*/ 1813208 w 3131677"/>
                    <a:gd name="connsiteY14" fmla="*/ 1658287 h 3396957"/>
                    <a:gd name="connsiteX15" fmla="*/ 1874637 w 3131677"/>
                    <a:gd name="connsiteY15" fmla="*/ 1157988 h 3396957"/>
                    <a:gd name="connsiteX16" fmla="*/ 1875030 w 3131677"/>
                    <a:gd name="connsiteY16" fmla="*/ 1158036 h 3396957"/>
                    <a:gd name="connsiteX17" fmla="*/ 1667467 w 3131677"/>
                    <a:gd name="connsiteY17" fmla="*/ 894447 h 3396957"/>
                    <a:gd name="connsiteX18" fmla="*/ 1386487 w 3131677"/>
                    <a:gd name="connsiteY18" fmla="*/ 1080881 h 3396957"/>
                    <a:gd name="connsiteX19" fmla="*/ 1331506 w 3131677"/>
                    <a:gd name="connsiteY19" fmla="*/ 1562990 h 3396957"/>
                    <a:gd name="connsiteX20" fmla="*/ 1236015 w 3131677"/>
                    <a:gd name="connsiteY20" fmla="*/ 1552100 h 3396957"/>
                    <a:gd name="connsiteX21" fmla="*/ 1293128 w 3131677"/>
                    <a:gd name="connsiteY21" fmla="*/ 1051290 h 3396957"/>
                    <a:gd name="connsiteX22" fmla="*/ 1297866 w 3131677"/>
                    <a:gd name="connsiteY22" fmla="*/ 1051831 h 3396957"/>
                    <a:gd name="connsiteX23" fmla="*/ 1597750 w 3131677"/>
                    <a:gd name="connsiteY23" fmla="*/ 799994 h 3396957"/>
                    <a:gd name="connsiteX24" fmla="*/ 837781 w 3131677"/>
                    <a:gd name="connsiteY24" fmla="*/ 128299 h 3396957"/>
                    <a:gd name="connsiteX25" fmla="*/ 130146 w 3131677"/>
                    <a:gd name="connsiteY25" fmla="*/ 883003 h 3396957"/>
                    <a:gd name="connsiteX26" fmla="*/ 126314 w 3131677"/>
                    <a:gd name="connsiteY26" fmla="*/ 883101 h 3396957"/>
                    <a:gd name="connsiteX27" fmla="*/ 1483472 w 3131677"/>
                    <a:gd name="connsiteY27" fmla="*/ 3239643 h 3396957"/>
                    <a:gd name="connsiteX28" fmla="*/ 1535793 w 3131677"/>
                    <a:gd name="connsiteY28" fmla="*/ 3248051 h 3396957"/>
                    <a:gd name="connsiteX29" fmla="*/ 3004583 w 3131677"/>
                    <a:gd name="connsiteY29" fmla="*/ 825938 h 3396957"/>
                    <a:gd name="connsiteX30" fmla="*/ 3004153 w 3131677"/>
                    <a:gd name="connsiteY30" fmla="*/ 825960 h 3396957"/>
                    <a:gd name="connsiteX31" fmla="*/ 2483327 w 3131677"/>
                    <a:gd name="connsiteY31" fmla="*/ 159704 h 3396957"/>
                    <a:gd name="connsiteX32" fmla="*/ 1642689 w 3131677"/>
                    <a:gd name="connsiteY32" fmla="*/ 459276 h 3396957"/>
                    <a:gd name="connsiteX33" fmla="*/ 1568131 w 3131677"/>
                    <a:gd name="connsiteY33" fmla="*/ 348932 h 3396957"/>
                    <a:gd name="connsiteX34" fmla="*/ 2257049 w 3131677"/>
                    <a:gd name="connsiteY34" fmla="*/ 80 h 3396957"/>
                    <a:gd name="connsiteX0" fmla="*/ 2257049 w 3131677"/>
                    <a:gd name="connsiteY0" fmla="*/ 80 h 3396957"/>
                    <a:gd name="connsiteX1" fmla="*/ 2520537 w 3131677"/>
                    <a:gd name="connsiteY1" fmla="*/ 37550 h 3396957"/>
                    <a:gd name="connsiteX2" fmla="*/ 3131677 w 3131677"/>
                    <a:gd name="connsiteY2" fmla="*/ 819339 h 3396957"/>
                    <a:gd name="connsiteX3" fmla="*/ 3118811 w 3131677"/>
                    <a:gd name="connsiteY3" fmla="*/ 820007 h 3396957"/>
                    <a:gd name="connsiteX4" fmla="*/ 3129698 w 3131677"/>
                    <a:gd name="connsiteY4" fmla="*/ 820183 h 3396957"/>
                    <a:gd name="connsiteX5" fmla="*/ 1591027 w 3131677"/>
                    <a:gd name="connsiteY5" fmla="*/ 3358947 h 3396957"/>
                    <a:gd name="connsiteX6" fmla="*/ 1422101 w 3131677"/>
                    <a:gd name="connsiteY6" fmla="*/ 3350668 h 3396957"/>
                    <a:gd name="connsiteX7" fmla="*/ 0 w 3131677"/>
                    <a:gd name="connsiteY7" fmla="*/ 877013 h 3396957"/>
                    <a:gd name="connsiteX8" fmla="*/ 2721 w 3131677"/>
                    <a:gd name="connsiteY8" fmla="*/ 876880 h 3396957"/>
                    <a:gd name="connsiteX9" fmla="*/ 832835 w 3131677"/>
                    <a:gd name="connsiteY9" fmla="*/ 698 h 3396957"/>
                    <a:gd name="connsiteX10" fmla="*/ 1728735 w 3131677"/>
                    <a:gd name="connsiteY10" fmla="*/ 814420 h 3396957"/>
                    <a:gd name="connsiteX11" fmla="*/ 1967691 w 3131677"/>
                    <a:gd name="connsiteY11" fmla="*/ 1169414 h 3396957"/>
                    <a:gd name="connsiteX12" fmla="*/ 1970030 w 3131677"/>
                    <a:gd name="connsiteY12" fmla="*/ 1169701 h 3396957"/>
                    <a:gd name="connsiteX13" fmla="*/ 1908601 w 3131677"/>
                    <a:gd name="connsiteY13" fmla="*/ 1670000 h 3396957"/>
                    <a:gd name="connsiteX14" fmla="*/ 1813208 w 3131677"/>
                    <a:gd name="connsiteY14" fmla="*/ 1658287 h 3396957"/>
                    <a:gd name="connsiteX15" fmla="*/ 1874637 w 3131677"/>
                    <a:gd name="connsiteY15" fmla="*/ 1157988 h 3396957"/>
                    <a:gd name="connsiteX16" fmla="*/ 1875030 w 3131677"/>
                    <a:gd name="connsiteY16" fmla="*/ 1158036 h 3396957"/>
                    <a:gd name="connsiteX17" fmla="*/ 1667467 w 3131677"/>
                    <a:gd name="connsiteY17" fmla="*/ 894447 h 3396957"/>
                    <a:gd name="connsiteX18" fmla="*/ 1386487 w 3131677"/>
                    <a:gd name="connsiteY18" fmla="*/ 1080881 h 3396957"/>
                    <a:gd name="connsiteX19" fmla="*/ 1331506 w 3131677"/>
                    <a:gd name="connsiteY19" fmla="*/ 1562990 h 3396957"/>
                    <a:gd name="connsiteX20" fmla="*/ 1236015 w 3131677"/>
                    <a:gd name="connsiteY20" fmla="*/ 1552100 h 3396957"/>
                    <a:gd name="connsiteX21" fmla="*/ 1293128 w 3131677"/>
                    <a:gd name="connsiteY21" fmla="*/ 1051290 h 3396957"/>
                    <a:gd name="connsiteX22" fmla="*/ 1297866 w 3131677"/>
                    <a:gd name="connsiteY22" fmla="*/ 1051831 h 3396957"/>
                    <a:gd name="connsiteX23" fmla="*/ 1597750 w 3131677"/>
                    <a:gd name="connsiteY23" fmla="*/ 799994 h 3396957"/>
                    <a:gd name="connsiteX24" fmla="*/ 837781 w 3131677"/>
                    <a:gd name="connsiteY24" fmla="*/ 128299 h 3396957"/>
                    <a:gd name="connsiteX25" fmla="*/ 130146 w 3131677"/>
                    <a:gd name="connsiteY25" fmla="*/ 883003 h 3396957"/>
                    <a:gd name="connsiteX26" fmla="*/ 126314 w 3131677"/>
                    <a:gd name="connsiteY26" fmla="*/ 883101 h 3396957"/>
                    <a:gd name="connsiteX27" fmla="*/ 1483472 w 3131677"/>
                    <a:gd name="connsiteY27" fmla="*/ 3239643 h 3396957"/>
                    <a:gd name="connsiteX28" fmla="*/ 1535793 w 3131677"/>
                    <a:gd name="connsiteY28" fmla="*/ 3248051 h 3396957"/>
                    <a:gd name="connsiteX29" fmla="*/ 3004583 w 3131677"/>
                    <a:gd name="connsiteY29" fmla="*/ 825938 h 3396957"/>
                    <a:gd name="connsiteX30" fmla="*/ 3004153 w 3131677"/>
                    <a:gd name="connsiteY30" fmla="*/ 825960 h 3396957"/>
                    <a:gd name="connsiteX31" fmla="*/ 2483327 w 3131677"/>
                    <a:gd name="connsiteY31" fmla="*/ 159704 h 3396957"/>
                    <a:gd name="connsiteX32" fmla="*/ 1642689 w 3131677"/>
                    <a:gd name="connsiteY32" fmla="*/ 459276 h 3396957"/>
                    <a:gd name="connsiteX33" fmla="*/ 1568131 w 3131677"/>
                    <a:gd name="connsiteY33" fmla="*/ 348932 h 3396957"/>
                    <a:gd name="connsiteX34" fmla="*/ 2257049 w 3131677"/>
                    <a:gd name="connsiteY34" fmla="*/ 80 h 3396957"/>
                    <a:gd name="connsiteX0" fmla="*/ 2257049 w 3131677"/>
                    <a:gd name="connsiteY0" fmla="*/ 80 h 3396957"/>
                    <a:gd name="connsiteX1" fmla="*/ 2520537 w 3131677"/>
                    <a:gd name="connsiteY1" fmla="*/ 37550 h 3396957"/>
                    <a:gd name="connsiteX2" fmla="*/ 3131677 w 3131677"/>
                    <a:gd name="connsiteY2" fmla="*/ 819339 h 3396957"/>
                    <a:gd name="connsiteX3" fmla="*/ 3129698 w 3131677"/>
                    <a:gd name="connsiteY3" fmla="*/ 820183 h 3396957"/>
                    <a:gd name="connsiteX4" fmla="*/ 1591027 w 3131677"/>
                    <a:gd name="connsiteY4" fmla="*/ 3358947 h 3396957"/>
                    <a:gd name="connsiteX5" fmla="*/ 1422101 w 3131677"/>
                    <a:gd name="connsiteY5" fmla="*/ 3350668 h 3396957"/>
                    <a:gd name="connsiteX6" fmla="*/ 0 w 3131677"/>
                    <a:gd name="connsiteY6" fmla="*/ 877013 h 3396957"/>
                    <a:gd name="connsiteX7" fmla="*/ 2721 w 3131677"/>
                    <a:gd name="connsiteY7" fmla="*/ 876880 h 3396957"/>
                    <a:gd name="connsiteX8" fmla="*/ 832835 w 3131677"/>
                    <a:gd name="connsiteY8" fmla="*/ 698 h 3396957"/>
                    <a:gd name="connsiteX9" fmla="*/ 1728735 w 3131677"/>
                    <a:gd name="connsiteY9" fmla="*/ 814420 h 3396957"/>
                    <a:gd name="connsiteX10" fmla="*/ 1967691 w 3131677"/>
                    <a:gd name="connsiteY10" fmla="*/ 1169414 h 3396957"/>
                    <a:gd name="connsiteX11" fmla="*/ 1970030 w 3131677"/>
                    <a:gd name="connsiteY11" fmla="*/ 1169701 h 3396957"/>
                    <a:gd name="connsiteX12" fmla="*/ 1908601 w 3131677"/>
                    <a:gd name="connsiteY12" fmla="*/ 1670000 h 3396957"/>
                    <a:gd name="connsiteX13" fmla="*/ 1813208 w 3131677"/>
                    <a:gd name="connsiteY13" fmla="*/ 1658287 h 3396957"/>
                    <a:gd name="connsiteX14" fmla="*/ 1874637 w 3131677"/>
                    <a:gd name="connsiteY14" fmla="*/ 1157988 h 3396957"/>
                    <a:gd name="connsiteX15" fmla="*/ 1875030 w 3131677"/>
                    <a:gd name="connsiteY15" fmla="*/ 1158036 h 3396957"/>
                    <a:gd name="connsiteX16" fmla="*/ 1667467 w 3131677"/>
                    <a:gd name="connsiteY16" fmla="*/ 894447 h 3396957"/>
                    <a:gd name="connsiteX17" fmla="*/ 1386487 w 3131677"/>
                    <a:gd name="connsiteY17" fmla="*/ 1080881 h 3396957"/>
                    <a:gd name="connsiteX18" fmla="*/ 1331506 w 3131677"/>
                    <a:gd name="connsiteY18" fmla="*/ 1562990 h 3396957"/>
                    <a:gd name="connsiteX19" fmla="*/ 1236015 w 3131677"/>
                    <a:gd name="connsiteY19" fmla="*/ 1552100 h 3396957"/>
                    <a:gd name="connsiteX20" fmla="*/ 1293128 w 3131677"/>
                    <a:gd name="connsiteY20" fmla="*/ 1051290 h 3396957"/>
                    <a:gd name="connsiteX21" fmla="*/ 1297866 w 3131677"/>
                    <a:gd name="connsiteY21" fmla="*/ 1051831 h 3396957"/>
                    <a:gd name="connsiteX22" fmla="*/ 1597750 w 3131677"/>
                    <a:gd name="connsiteY22" fmla="*/ 799994 h 3396957"/>
                    <a:gd name="connsiteX23" fmla="*/ 837781 w 3131677"/>
                    <a:gd name="connsiteY23" fmla="*/ 128299 h 3396957"/>
                    <a:gd name="connsiteX24" fmla="*/ 130146 w 3131677"/>
                    <a:gd name="connsiteY24" fmla="*/ 883003 h 3396957"/>
                    <a:gd name="connsiteX25" fmla="*/ 126314 w 3131677"/>
                    <a:gd name="connsiteY25" fmla="*/ 883101 h 3396957"/>
                    <a:gd name="connsiteX26" fmla="*/ 1483472 w 3131677"/>
                    <a:gd name="connsiteY26" fmla="*/ 3239643 h 3396957"/>
                    <a:gd name="connsiteX27" fmla="*/ 1535793 w 3131677"/>
                    <a:gd name="connsiteY27" fmla="*/ 3248051 h 3396957"/>
                    <a:gd name="connsiteX28" fmla="*/ 3004583 w 3131677"/>
                    <a:gd name="connsiteY28" fmla="*/ 825938 h 3396957"/>
                    <a:gd name="connsiteX29" fmla="*/ 3004153 w 3131677"/>
                    <a:gd name="connsiteY29" fmla="*/ 825960 h 3396957"/>
                    <a:gd name="connsiteX30" fmla="*/ 2483327 w 3131677"/>
                    <a:gd name="connsiteY30" fmla="*/ 159704 h 3396957"/>
                    <a:gd name="connsiteX31" fmla="*/ 1642689 w 3131677"/>
                    <a:gd name="connsiteY31" fmla="*/ 459276 h 3396957"/>
                    <a:gd name="connsiteX32" fmla="*/ 1568131 w 3131677"/>
                    <a:gd name="connsiteY32" fmla="*/ 348932 h 3396957"/>
                    <a:gd name="connsiteX33" fmla="*/ 2257049 w 3131677"/>
                    <a:gd name="connsiteY33" fmla="*/ 80 h 3396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131677" h="3396957">
                      <a:moveTo>
                        <a:pt x="2257049" y="80"/>
                      </a:moveTo>
                      <a:cubicBezTo>
                        <a:pt x="2344740" y="-1118"/>
                        <a:pt x="2433548" y="11052"/>
                        <a:pt x="2520537" y="37550"/>
                      </a:cubicBezTo>
                      <a:cubicBezTo>
                        <a:pt x="2868492" y="143542"/>
                        <a:pt x="3112815" y="456088"/>
                        <a:pt x="3131677" y="819339"/>
                      </a:cubicBezTo>
                      <a:lnTo>
                        <a:pt x="3129698" y="820183"/>
                      </a:lnTo>
                      <a:cubicBezTo>
                        <a:pt x="3126703" y="2076733"/>
                        <a:pt x="1952337" y="2241171"/>
                        <a:pt x="1591027" y="3358947"/>
                      </a:cubicBezTo>
                      <a:cubicBezTo>
                        <a:pt x="1551904" y="3415036"/>
                        <a:pt x="1441284" y="3406337"/>
                        <a:pt x="1422101" y="3350668"/>
                      </a:cubicBezTo>
                      <a:cubicBezTo>
                        <a:pt x="991027" y="2292914"/>
                        <a:pt x="16834" y="2045232"/>
                        <a:pt x="0" y="877013"/>
                      </a:cubicBezTo>
                      <a:lnTo>
                        <a:pt x="2721" y="876880"/>
                      </a:lnTo>
                      <a:cubicBezTo>
                        <a:pt x="-4707" y="408412"/>
                        <a:pt x="363520" y="18891"/>
                        <a:pt x="832835" y="698"/>
                      </a:cubicBezTo>
                      <a:cubicBezTo>
                        <a:pt x="1303635" y="-17551"/>
                        <a:pt x="1701937" y="344636"/>
                        <a:pt x="1728735" y="814420"/>
                      </a:cubicBezTo>
                      <a:cubicBezTo>
                        <a:pt x="1881130" y="860273"/>
                        <a:pt x="1982501" y="1007933"/>
                        <a:pt x="1967691" y="1169414"/>
                      </a:cubicBezTo>
                      <a:lnTo>
                        <a:pt x="1970030" y="1169701"/>
                      </a:lnTo>
                      <a:lnTo>
                        <a:pt x="1908601" y="1670000"/>
                      </a:lnTo>
                      <a:lnTo>
                        <a:pt x="1813208" y="1658287"/>
                      </a:lnTo>
                      <a:lnTo>
                        <a:pt x="1874637" y="1157988"/>
                      </a:lnTo>
                      <a:lnTo>
                        <a:pt x="1875030" y="1158036"/>
                      </a:lnTo>
                      <a:cubicBezTo>
                        <a:pt x="1885124" y="1030311"/>
                        <a:pt x="1795343" y="915258"/>
                        <a:pt x="1667467" y="894447"/>
                      </a:cubicBezTo>
                      <a:cubicBezTo>
                        <a:pt x="1538806" y="873509"/>
                        <a:pt x="1416530" y="955289"/>
                        <a:pt x="1386487" y="1080881"/>
                      </a:cubicBezTo>
                      <a:lnTo>
                        <a:pt x="1331506" y="1562990"/>
                      </a:lnTo>
                      <a:lnTo>
                        <a:pt x="1236015" y="1552100"/>
                      </a:lnTo>
                      <a:lnTo>
                        <a:pt x="1293128" y="1051290"/>
                      </a:lnTo>
                      <a:lnTo>
                        <a:pt x="1297866" y="1051831"/>
                      </a:lnTo>
                      <a:cubicBezTo>
                        <a:pt x="1334472" y="910658"/>
                        <a:pt x="1456620" y="811282"/>
                        <a:pt x="1597750" y="799994"/>
                      </a:cubicBezTo>
                      <a:cubicBezTo>
                        <a:pt x="1565966" y="410188"/>
                        <a:pt x="1231642" y="113032"/>
                        <a:pt x="837781" y="128299"/>
                      </a:cubicBezTo>
                      <a:cubicBezTo>
                        <a:pt x="435153" y="143906"/>
                        <a:pt x="119829" y="480205"/>
                        <a:pt x="130146" y="883003"/>
                      </a:cubicBezTo>
                      <a:lnTo>
                        <a:pt x="126314" y="883101"/>
                      </a:lnTo>
                      <a:cubicBezTo>
                        <a:pt x="179756" y="2111457"/>
                        <a:pt x="1209498" y="2287502"/>
                        <a:pt x="1483472" y="3239643"/>
                      </a:cubicBezTo>
                      <a:cubicBezTo>
                        <a:pt x="1510118" y="3271436"/>
                        <a:pt x="1512215" y="3271490"/>
                        <a:pt x="1535793" y="3248051"/>
                      </a:cubicBezTo>
                      <a:cubicBezTo>
                        <a:pt x="1861880" y="2158993"/>
                        <a:pt x="2985150" y="2038931"/>
                        <a:pt x="3004583" y="825938"/>
                      </a:cubicBezTo>
                      <a:lnTo>
                        <a:pt x="3004153" y="825960"/>
                      </a:lnTo>
                      <a:cubicBezTo>
                        <a:pt x="2988078" y="516390"/>
                        <a:pt x="2777744" y="236161"/>
                        <a:pt x="2483327" y="159704"/>
                      </a:cubicBezTo>
                      <a:cubicBezTo>
                        <a:pt x="2188910" y="83247"/>
                        <a:pt x="1882012" y="146998"/>
                        <a:pt x="1642689" y="459276"/>
                      </a:cubicBezTo>
                      <a:cubicBezTo>
                        <a:pt x="1612894" y="423308"/>
                        <a:pt x="1606887" y="416259"/>
                        <a:pt x="1568131" y="348932"/>
                      </a:cubicBezTo>
                      <a:cubicBezTo>
                        <a:pt x="1731759" y="130647"/>
                        <a:pt x="1993976" y="3673"/>
                        <a:pt x="2257049" y="80"/>
                      </a:cubicBezTo>
                      <a:close/>
                    </a:path>
                  </a:pathLst>
                </a:custGeom>
                <a:solidFill>
                  <a:schemeClr val="accent5"/>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tx1"/>
                    </a:solidFill>
                  </a:endParaRPr>
                </a:p>
              </p:txBody>
            </p:sp>
            <p:sp>
              <p:nvSpPr>
                <p:cNvPr id="530" name="Oval 10">
                  <a:extLst>
                    <a:ext uri="{FF2B5EF4-FFF2-40B4-BE49-F238E27FC236}">
                      <a16:creationId xmlns:a16="http://schemas.microsoft.com/office/drawing/2014/main" id="{2C388ECD-9414-4077-A517-1F7094D60523}"/>
                    </a:ext>
                  </a:extLst>
                </p:cNvPr>
                <p:cNvSpPr/>
                <p:nvPr/>
              </p:nvSpPr>
              <p:spPr>
                <a:xfrm>
                  <a:off x="4376150" y="2733371"/>
                  <a:ext cx="217657" cy="166388"/>
                </a:xfrm>
                <a:custGeom>
                  <a:avLst/>
                  <a:gdLst/>
                  <a:ahLst/>
                  <a:cxnLst/>
                  <a:rect l="l" t="t" r="r" b="b"/>
                  <a:pathLst>
                    <a:path w="217657" h="166388">
                      <a:moveTo>
                        <a:pt x="134463" y="0"/>
                      </a:moveTo>
                      <a:cubicBezTo>
                        <a:pt x="180410" y="0"/>
                        <a:pt x="217657" y="37247"/>
                        <a:pt x="217657" y="83194"/>
                      </a:cubicBezTo>
                      <a:cubicBezTo>
                        <a:pt x="217657" y="129141"/>
                        <a:pt x="180410" y="166388"/>
                        <a:pt x="134463" y="166388"/>
                      </a:cubicBezTo>
                      <a:cubicBezTo>
                        <a:pt x="112032" y="166388"/>
                        <a:pt x="91675" y="157511"/>
                        <a:pt x="76906" y="142878"/>
                      </a:cubicBezTo>
                      <a:lnTo>
                        <a:pt x="14686" y="153039"/>
                      </a:lnTo>
                      <a:lnTo>
                        <a:pt x="0" y="63111"/>
                      </a:lnTo>
                      <a:lnTo>
                        <a:pt x="57210" y="53768"/>
                      </a:lnTo>
                      <a:cubicBezTo>
                        <a:pt x="68634" y="22251"/>
                        <a:pt x="98950" y="0"/>
                        <a:pt x="134463" y="0"/>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grpSp>
        <p:grpSp>
          <p:nvGrpSpPr>
            <p:cNvPr id="518" name="Group 18">
              <a:extLst>
                <a:ext uri="{FF2B5EF4-FFF2-40B4-BE49-F238E27FC236}">
                  <a16:creationId xmlns:a16="http://schemas.microsoft.com/office/drawing/2014/main" id="{332FCE22-4874-489F-8D41-79EF5B227DA0}"/>
                </a:ext>
              </a:extLst>
            </p:cNvPr>
            <p:cNvGrpSpPr/>
            <p:nvPr/>
          </p:nvGrpSpPr>
          <p:grpSpPr>
            <a:xfrm rot="20881907">
              <a:off x="6349088" y="2617695"/>
              <a:ext cx="201600" cy="201600"/>
              <a:chOff x="5692579" y="2456484"/>
              <a:chExt cx="201600" cy="201600"/>
            </a:xfrm>
          </p:grpSpPr>
          <p:sp>
            <p:nvSpPr>
              <p:cNvPr id="519" name="Chord 19">
                <a:extLst>
                  <a:ext uri="{FF2B5EF4-FFF2-40B4-BE49-F238E27FC236}">
                    <a16:creationId xmlns:a16="http://schemas.microsoft.com/office/drawing/2014/main" id="{16DE0D62-1B4F-4342-A46F-1CE7C3D518EE}"/>
                  </a:ext>
                </a:extLst>
              </p:cNvPr>
              <p:cNvSpPr/>
              <p:nvPr/>
            </p:nvSpPr>
            <p:spPr>
              <a:xfrm>
                <a:off x="5692579" y="2456484"/>
                <a:ext cx="201600" cy="201600"/>
              </a:xfrm>
              <a:prstGeom prst="chord">
                <a:avLst>
                  <a:gd name="adj1" fmla="val 5070744"/>
                  <a:gd name="adj2" fmla="val 1620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520" name="Chord 20">
                <a:extLst>
                  <a:ext uri="{FF2B5EF4-FFF2-40B4-BE49-F238E27FC236}">
                    <a16:creationId xmlns:a16="http://schemas.microsoft.com/office/drawing/2014/main" id="{B7EC0AFA-555C-49F1-803F-F10105A90A4C}"/>
                  </a:ext>
                </a:extLst>
              </p:cNvPr>
              <p:cNvSpPr/>
              <p:nvPr/>
            </p:nvSpPr>
            <p:spPr>
              <a:xfrm>
                <a:off x="5692579" y="2456484"/>
                <a:ext cx="201600" cy="201600"/>
              </a:xfrm>
              <a:prstGeom prst="chord">
                <a:avLst>
                  <a:gd name="adj1" fmla="val 16204063"/>
                  <a:gd name="adj2" fmla="val 5391679"/>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grpSp>
    </p:spTree>
    <p:extLst>
      <p:ext uri="{BB962C8B-B14F-4D97-AF65-F5344CB8AC3E}">
        <p14:creationId xmlns:p14="http://schemas.microsoft.com/office/powerpoint/2010/main" val="23642129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מציין מיקום טקסט 5"/>
          <p:cNvSpPr>
            <a:spLocks noGrp="1"/>
          </p:cNvSpPr>
          <p:nvPr>
            <p:ph type="body" sz="quarter" idx="10"/>
          </p:nvPr>
        </p:nvSpPr>
        <p:spPr/>
        <p:txBody>
          <a:bodyPr/>
          <a:lstStyle/>
          <a:p>
            <a:r>
              <a:rPr lang="en-US" dirty="0"/>
              <a:t>The Dataset</a:t>
            </a:r>
            <a:endParaRPr lang="he-IL" dirty="0"/>
          </a:p>
        </p:txBody>
      </p:sp>
      <p:sp>
        <p:nvSpPr>
          <p:cNvPr id="7" name="TextBox 6"/>
          <p:cNvSpPr txBox="1"/>
          <p:nvPr/>
        </p:nvSpPr>
        <p:spPr>
          <a:xfrm>
            <a:off x="555464" y="1165356"/>
            <a:ext cx="11109326" cy="369332"/>
          </a:xfrm>
          <a:prstGeom prst="rect">
            <a:avLst/>
          </a:prstGeom>
          <a:noFill/>
        </p:spPr>
        <p:txBody>
          <a:bodyPr wrap="square" rtlCol="1">
            <a:spAutoFit/>
          </a:bodyPr>
          <a:lstStyle/>
          <a:p>
            <a:pPr algn="ctr" fontAlgn="base"/>
            <a:r>
              <a:rPr lang="en-US" b="1" dirty="0"/>
              <a:t>Disease Symptom Prediction - </a:t>
            </a:r>
            <a:r>
              <a:rPr lang="en-US" b="1" dirty="0" err="1"/>
              <a:t>Kaggle</a:t>
            </a:r>
            <a:endParaRPr lang="en-US" b="1" dirty="0"/>
          </a:p>
        </p:txBody>
      </p:sp>
      <p:grpSp>
        <p:nvGrpSpPr>
          <p:cNvPr id="8" name="Group 85">
            <a:extLst>
              <a:ext uri="{FF2B5EF4-FFF2-40B4-BE49-F238E27FC236}">
                <a16:creationId xmlns:a16="http://schemas.microsoft.com/office/drawing/2014/main" id="{AA845D0A-0333-400B-852B-73FED700682A}"/>
              </a:ext>
            </a:extLst>
          </p:cNvPr>
          <p:cNvGrpSpPr/>
          <p:nvPr/>
        </p:nvGrpSpPr>
        <p:grpSpPr>
          <a:xfrm>
            <a:off x="555464" y="1701440"/>
            <a:ext cx="4397536" cy="1367526"/>
            <a:chOff x="2551705" y="4283314"/>
            <a:chExt cx="935718" cy="706025"/>
          </a:xfrm>
        </p:grpSpPr>
        <p:sp>
          <p:nvSpPr>
            <p:cNvPr id="9" name="TextBox 8">
              <a:extLst>
                <a:ext uri="{FF2B5EF4-FFF2-40B4-BE49-F238E27FC236}">
                  <a16:creationId xmlns:a16="http://schemas.microsoft.com/office/drawing/2014/main" id="{D97A1295-26A7-4202-821E-EA98CAB52B45}"/>
                </a:ext>
              </a:extLst>
            </p:cNvPr>
            <p:cNvSpPr txBox="1"/>
            <p:nvPr/>
          </p:nvSpPr>
          <p:spPr>
            <a:xfrm>
              <a:off x="2551706" y="4560313"/>
              <a:ext cx="935717" cy="429026"/>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4920 incidents of one of 41 listed diseases, each incident lists up to 17 symptoms out of 132 possibilities.</a:t>
              </a:r>
            </a:p>
            <a:p>
              <a:r>
                <a:rPr lang="en-US" altLang="ko-KR" sz="1200" dirty="0">
                  <a:solidFill>
                    <a:schemeClr val="tx1">
                      <a:lumMod val="75000"/>
                      <a:lumOff val="25000"/>
                    </a:schemeClr>
                  </a:solidFill>
                  <a:cs typeface="Arial" pitchFamily="34" charset="0"/>
                </a:rPr>
                <a:t>The dataset is almost uniformly distributed with about 500 incidents per disease</a:t>
              </a:r>
              <a:endParaRPr lang="ko-KR" altLang="en-US" sz="1200" dirty="0">
                <a:solidFill>
                  <a:schemeClr val="tx1">
                    <a:lumMod val="75000"/>
                    <a:lumOff val="25000"/>
                  </a:schemeClr>
                </a:solidFill>
                <a:cs typeface="Arial" pitchFamily="34" charset="0"/>
              </a:endParaRPr>
            </a:p>
          </p:txBody>
        </p:sp>
        <p:sp>
          <p:nvSpPr>
            <p:cNvPr id="10" name="TextBox 9">
              <a:extLst>
                <a:ext uri="{FF2B5EF4-FFF2-40B4-BE49-F238E27FC236}">
                  <a16:creationId xmlns:a16="http://schemas.microsoft.com/office/drawing/2014/main" id="{A209FA8F-5D3F-4B73-BAAC-F258055DE5FF}"/>
                </a:ext>
              </a:extLst>
            </p:cNvPr>
            <p:cNvSpPr txBox="1"/>
            <p:nvPr/>
          </p:nvSpPr>
          <p:spPr>
            <a:xfrm>
              <a:off x="2551705" y="4283314"/>
              <a:ext cx="927763" cy="168428"/>
            </a:xfrm>
            <a:prstGeom prst="rect">
              <a:avLst/>
            </a:prstGeom>
            <a:solidFill>
              <a:schemeClr val="accent1"/>
            </a:solidFill>
          </p:spPr>
          <p:txBody>
            <a:bodyPr wrap="square" rtlCol="0">
              <a:spAutoFit/>
            </a:bodyPr>
            <a:lstStyle/>
            <a:p>
              <a:r>
                <a:rPr lang="en-US" altLang="ko-KR" sz="1200" b="1" dirty="0">
                  <a:solidFill>
                    <a:schemeClr val="bg1"/>
                  </a:solidFill>
                  <a:cs typeface="Arial" pitchFamily="34" charset="0"/>
                </a:rPr>
                <a:t>Dataset.csv</a:t>
              </a:r>
              <a:endParaRPr lang="ko-KR" altLang="en-US" sz="1200" b="1" dirty="0">
                <a:solidFill>
                  <a:schemeClr val="bg1"/>
                </a:solidFill>
                <a:cs typeface="Arial" pitchFamily="34" charset="0"/>
              </a:endParaRPr>
            </a:p>
          </p:txBody>
        </p:sp>
      </p:grpSp>
      <p:grpSp>
        <p:nvGrpSpPr>
          <p:cNvPr id="11" name="Group 82">
            <a:extLst>
              <a:ext uri="{FF2B5EF4-FFF2-40B4-BE49-F238E27FC236}">
                <a16:creationId xmlns:a16="http://schemas.microsoft.com/office/drawing/2014/main" id="{9B2E38C2-660E-4C73-B73F-5D50B6654E4E}"/>
              </a:ext>
            </a:extLst>
          </p:cNvPr>
          <p:cNvGrpSpPr/>
          <p:nvPr/>
        </p:nvGrpSpPr>
        <p:grpSpPr>
          <a:xfrm>
            <a:off x="8199276" y="1701440"/>
            <a:ext cx="3081637" cy="1292662"/>
            <a:chOff x="2551704" y="4283314"/>
            <a:chExt cx="935720" cy="1292662"/>
          </a:xfrm>
        </p:grpSpPr>
        <p:sp>
          <p:nvSpPr>
            <p:cNvPr id="12" name="TextBox 11">
              <a:extLst>
                <a:ext uri="{FF2B5EF4-FFF2-40B4-BE49-F238E27FC236}">
                  <a16:creationId xmlns:a16="http://schemas.microsoft.com/office/drawing/2014/main" id="{6545043F-917C-44CF-B898-A721982BE5ED}"/>
                </a:ext>
              </a:extLst>
            </p:cNvPr>
            <p:cNvSpPr txBox="1"/>
            <p:nvPr/>
          </p:nvSpPr>
          <p:spPr>
            <a:xfrm>
              <a:off x="2551706" y="4560313"/>
              <a:ext cx="935718" cy="1015663"/>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For each disease in the dataset a matching text file containing information about the disease by Mayo Clinic</a:t>
              </a:r>
            </a:p>
            <a:p>
              <a:r>
                <a:rPr lang="en-US" altLang="ko-KR" sz="1200" dirty="0">
                  <a:solidFill>
                    <a:schemeClr val="tx1">
                      <a:lumMod val="75000"/>
                      <a:lumOff val="25000"/>
                    </a:schemeClr>
                  </a:solidFill>
                  <a:cs typeface="Arial" pitchFamily="34" charset="0"/>
                </a:rPr>
                <a:t>The information includes information such as Causes, Risk Factors, Treatment</a:t>
              </a:r>
              <a:endParaRPr lang="ko-KR" altLang="en-US" sz="1200" dirty="0">
                <a:solidFill>
                  <a:schemeClr val="tx1">
                    <a:lumMod val="75000"/>
                    <a:lumOff val="25000"/>
                  </a:schemeClr>
                </a:solidFill>
                <a:cs typeface="Arial" pitchFamily="34" charset="0"/>
              </a:endParaRPr>
            </a:p>
          </p:txBody>
        </p:sp>
        <p:sp>
          <p:nvSpPr>
            <p:cNvPr id="13" name="TextBox 12">
              <a:extLst>
                <a:ext uri="{FF2B5EF4-FFF2-40B4-BE49-F238E27FC236}">
                  <a16:creationId xmlns:a16="http://schemas.microsoft.com/office/drawing/2014/main" id="{A360E9F1-9429-4ECB-AFD8-FE2F73709802}"/>
                </a:ext>
              </a:extLst>
            </p:cNvPr>
            <p:cNvSpPr txBox="1"/>
            <p:nvPr/>
          </p:nvSpPr>
          <p:spPr>
            <a:xfrm>
              <a:off x="2551704" y="4283314"/>
              <a:ext cx="927764" cy="276999"/>
            </a:xfrm>
            <a:prstGeom prst="rect">
              <a:avLst/>
            </a:prstGeom>
            <a:solidFill>
              <a:schemeClr val="accent2"/>
            </a:solidFill>
          </p:spPr>
          <p:txBody>
            <a:bodyPr wrap="square" rtlCol="0">
              <a:spAutoFit/>
            </a:bodyPr>
            <a:lstStyle/>
            <a:p>
              <a:r>
                <a:rPr lang="en-US" altLang="ko-KR" sz="1200" b="1" dirty="0">
                  <a:solidFill>
                    <a:schemeClr val="bg1"/>
                  </a:solidFill>
                  <a:cs typeface="Arial" pitchFamily="34" charset="0"/>
                </a:rPr>
                <a:t>Disease Description.csv</a:t>
              </a:r>
              <a:endParaRPr lang="ko-KR" altLang="en-US" sz="1200" b="1" dirty="0">
                <a:solidFill>
                  <a:schemeClr val="bg1"/>
                </a:solidFill>
                <a:cs typeface="Arial" pitchFamily="34" charset="0"/>
              </a:endParaRPr>
            </a:p>
          </p:txBody>
        </p:sp>
      </p:grpSp>
      <p:pic>
        <p:nvPicPr>
          <p:cNvPr id="16" name="תמונה 1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5464" y="3097686"/>
            <a:ext cx="4008120" cy="3131344"/>
          </a:xfrm>
          <a:prstGeom prst="rect">
            <a:avLst/>
          </a:prstGeom>
        </p:spPr>
      </p:pic>
    </p:spTree>
    <p:extLst>
      <p:ext uri="{BB962C8B-B14F-4D97-AF65-F5344CB8AC3E}">
        <p14:creationId xmlns:p14="http://schemas.microsoft.com/office/powerpoint/2010/main" val="40312878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B2D3949-BFC9-49BA-BAAB-E6A041AA9F05}"/>
              </a:ext>
            </a:extLst>
          </p:cNvPr>
          <p:cNvSpPr>
            <a:spLocks noGrp="1"/>
          </p:cNvSpPr>
          <p:nvPr>
            <p:ph type="body" sz="quarter" idx="4294967295"/>
          </p:nvPr>
        </p:nvSpPr>
        <p:spPr>
          <a:xfrm>
            <a:off x="619125" y="-5169"/>
            <a:ext cx="11572875" cy="723900"/>
          </a:xfrm>
          <a:prstGeom prst="rect">
            <a:avLst/>
          </a:prstGeom>
        </p:spPr>
        <p:txBody>
          <a:bodyPr/>
          <a:lstStyle/>
          <a:p>
            <a:pPr marL="0" indent="0" algn="ctr">
              <a:buNone/>
            </a:pPr>
            <a:r>
              <a:rPr lang="en-US" sz="5400" dirty="0"/>
              <a:t>Dataset</a:t>
            </a:r>
            <a:r>
              <a:rPr lang="en-US" dirty="0"/>
              <a:t> </a:t>
            </a:r>
            <a:r>
              <a:rPr lang="en-US" sz="5400" dirty="0"/>
              <a:t>Distribution</a:t>
            </a:r>
            <a:endParaRPr lang="en-GB" sz="5400" dirty="0"/>
          </a:p>
        </p:txBody>
      </p:sp>
      <p:sp>
        <p:nvSpPr>
          <p:cNvPr id="3" name="TextBox 2">
            <a:extLst>
              <a:ext uri="{FF2B5EF4-FFF2-40B4-BE49-F238E27FC236}">
                <a16:creationId xmlns:a16="http://schemas.microsoft.com/office/drawing/2014/main" id="{53EC6C02-C2CD-4D37-A7DD-35D50AEC45C0}"/>
              </a:ext>
            </a:extLst>
          </p:cNvPr>
          <p:cNvSpPr txBox="1"/>
          <p:nvPr/>
        </p:nvSpPr>
        <p:spPr>
          <a:xfrm>
            <a:off x="125836" y="1063756"/>
            <a:ext cx="7485238" cy="5027017"/>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t>First stage after cleaning the dataset was to better understand the content and distribution of the dataset</a:t>
            </a:r>
          </a:p>
          <a:p>
            <a:pPr>
              <a:lnSpc>
                <a:spcPct val="150000"/>
              </a:lnSpc>
            </a:pPr>
            <a:endParaRPr lang="en-US" dirty="0"/>
          </a:p>
          <a:p>
            <a:pPr marL="285750" indent="-285750">
              <a:lnSpc>
                <a:spcPct val="150000"/>
              </a:lnSpc>
              <a:buFont typeface="Arial" panose="020B0604020202020204" pitchFamily="34" charset="0"/>
              <a:buChar char="•"/>
            </a:pPr>
            <a:r>
              <a:rPr lang="en-US" dirty="0"/>
              <a:t>Since the dataset represents information in 132 space, we used dimensionality reduction techniques to view the data in a 2 dimension plot.</a:t>
            </a:r>
          </a:p>
          <a:p>
            <a:pPr>
              <a:lnSpc>
                <a:spcPct val="150000"/>
              </a:lnSpc>
            </a:pPr>
            <a:endParaRPr lang="en-US" dirty="0"/>
          </a:p>
          <a:p>
            <a:pPr marL="285750" indent="-285750">
              <a:lnSpc>
                <a:spcPct val="150000"/>
              </a:lnSpc>
              <a:buFont typeface="Arial" panose="020B0604020202020204" pitchFamily="34" charset="0"/>
              <a:buChar char="•"/>
            </a:pPr>
            <a:r>
              <a:rPr lang="en-US" dirty="0"/>
              <a:t>Using these techniques we can also detect if any clusters exist within the dataset on a lower dimension representation and therefore base prediction on less features.</a:t>
            </a:r>
          </a:p>
          <a:p>
            <a:pPr>
              <a:lnSpc>
                <a:spcPct val="150000"/>
              </a:lnSpc>
            </a:pPr>
            <a:endParaRPr lang="en-US" dirty="0"/>
          </a:p>
          <a:p>
            <a:pPr marL="285750" indent="-285750">
              <a:lnSpc>
                <a:spcPct val="150000"/>
              </a:lnSpc>
              <a:buFont typeface="Arial" panose="020B0604020202020204" pitchFamily="34" charset="0"/>
              <a:buChar char="•"/>
            </a:pPr>
            <a:r>
              <a:rPr lang="en-US" dirty="0"/>
              <a:t>2 algorithms were selected :PCA and TSNE</a:t>
            </a:r>
          </a:p>
        </p:txBody>
      </p:sp>
      <p:grpSp>
        <p:nvGrpSpPr>
          <p:cNvPr id="6" name="Group 5">
            <a:extLst>
              <a:ext uri="{FF2B5EF4-FFF2-40B4-BE49-F238E27FC236}">
                <a16:creationId xmlns:a16="http://schemas.microsoft.com/office/drawing/2014/main" id="{A95001D7-D31E-49B3-BB0C-B89C53C1DE3A}"/>
              </a:ext>
            </a:extLst>
          </p:cNvPr>
          <p:cNvGrpSpPr/>
          <p:nvPr/>
        </p:nvGrpSpPr>
        <p:grpSpPr>
          <a:xfrm>
            <a:off x="7852816" y="677258"/>
            <a:ext cx="4279063" cy="3235226"/>
            <a:chOff x="384518" y="800016"/>
            <a:chExt cx="4279063" cy="3235226"/>
          </a:xfrm>
        </p:grpSpPr>
        <p:sp>
          <p:nvSpPr>
            <p:cNvPr id="7" name="Oval 6">
              <a:extLst>
                <a:ext uri="{FF2B5EF4-FFF2-40B4-BE49-F238E27FC236}">
                  <a16:creationId xmlns:a16="http://schemas.microsoft.com/office/drawing/2014/main" id="{EFCF2D4B-C1DC-4A34-A68E-6714981AB1A3}"/>
                </a:ext>
              </a:extLst>
            </p:cNvPr>
            <p:cNvSpPr/>
            <p:nvPr/>
          </p:nvSpPr>
          <p:spPr>
            <a:xfrm rot="16200000">
              <a:off x="2284394" y="3183455"/>
              <a:ext cx="94547" cy="9454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8" name="Oval 7">
              <a:extLst>
                <a:ext uri="{FF2B5EF4-FFF2-40B4-BE49-F238E27FC236}">
                  <a16:creationId xmlns:a16="http://schemas.microsoft.com/office/drawing/2014/main" id="{FC1279D4-55BD-4F87-9778-A7DF1AA5F49D}"/>
                </a:ext>
              </a:extLst>
            </p:cNvPr>
            <p:cNvSpPr/>
            <p:nvPr/>
          </p:nvSpPr>
          <p:spPr>
            <a:xfrm rot="16200000">
              <a:off x="2388024" y="3125055"/>
              <a:ext cx="84042" cy="84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9" name="Oval 8">
              <a:extLst>
                <a:ext uri="{FF2B5EF4-FFF2-40B4-BE49-F238E27FC236}">
                  <a16:creationId xmlns:a16="http://schemas.microsoft.com/office/drawing/2014/main" id="{EC8C043F-85EE-4B43-8541-67292A3E5AA3}"/>
                </a:ext>
              </a:extLst>
            </p:cNvPr>
            <p:cNvSpPr/>
            <p:nvPr/>
          </p:nvSpPr>
          <p:spPr>
            <a:xfrm rot="16200000">
              <a:off x="2065301" y="3328188"/>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0" name="Oval 9">
              <a:extLst>
                <a:ext uri="{FF2B5EF4-FFF2-40B4-BE49-F238E27FC236}">
                  <a16:creationId xmlns:a16="http://schemas.microsoft.com/office/drawing/2014/main" id="{83351B69-4A23-40E9-B1BF-C22D390C2391}"/>
                </a:ext>
              </a:extLst>
            </p:cNvPr>
            <p:cNvSpPr/>
            <p:nvPr/>
          </p:nvSpPr>
          <p:spPr>
            <a:xfrm rot="5400000">
              <a:off x="2136445" y="3167076"/>
              <a:ext cx="115557" cy="11555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1" name="Oval 10">
              <a:extLst>
                <a:ext uri="{FF2B5EF4-FFF2-40B4-BE49-F238E27FC236}">
                  <a16:creationId xmlns:a16="http://schemas.microsoft.com/office/drawing/2014/main" id="{D7D31CB1-D91C-4880-BFEC-591816FBD79B}"/>
                </a:ext>
              </a:extLst>
            </p:cNvPr>
            <p:cNvSpPr/>
            <p:nvPr/>
          </p:nvSpPr>
          <p:spPr>
            <a:xfrm rot="5400000">
              <a:off x="2322791" y="3429714"/>
              <a:ext cx="94547" cy="9454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2" name="Oval 11">
              <a:extLst>
                <a:ext uri="{FF2B5EF4-FFF2-40B4-BE49-F238E27FC236}">
                  <a16:creationId xmlns:a16="http://schemas.microsoft.com/office/drawing/2014/main" id="{714B40C9-E7C7-4AE1-AB8F-16A7EAE734A1}"/>
                </a:ext>
              </a:extLst>
            </p:cNvPr>
            <p:cNvSpPr/>
            <p:nvPr/>
          </p:nvSpPr>
          <p:spPr>
            <a:xfrm rot="5400000">
              <a:off x="2346003" y="3310285"/>
              <a:ext cx="84042" cy="84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13" name="Oval 12">
              <a:extLst>
                <a:ext uri="{FF2B5EF4-FFF2-40B4-BE49-F238E27FC236}">
                  <a16:creationId xmlns:a16="http://schemas.microsoft.com/office/drawing/2014/main" id="{912756E9-D46F-44B8-B367-B364DB09136B}"/>
                </a:ext>
              </a:extLst>
            </p:cNvPr>
            <p:cNvSpPr/>
            <p:nvPr/>
          </p:nvSpPr>
          <p:spPr>
            <a:xfrm rot="5400000">
              <a:off x="2479082" y="3203700"/>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4" name="Oval 13">
              <a:extLst>
                <a:ext uri="{FF2B5EF4-FFF2-40B4-BE49-F238E27FC236}">
                  <a16:creationId xmlns:a16="http://schemas.microsoft.com/office/drawing/2014/main" id="{0A7A006A-2F2B-478C-A616-FCBD2A992460}"/>
                </a:ext>
              </a:extLst>
            </p:cNvPr>
            <p:cNvSpPr/>
            <p:nvPr/>
          </p:nvSpPr>
          <p:spPr>
            <a:xfrm rot="5400000">
              <a:off x="2200113" y="3385436"/>
              <a:ext cx="63031" cy="6303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5" name="Oval 14">
              <a:extLst>
                <a:ext uri="{FF2B5EF4-FFF2-40B4-BE49-F238E27FC236}">
                  <a16:creationId xmlns:a16="http://schemas.microsoft.com/office/drawing/2014/main" id="{AE3E61E4-11C3-4AEC-B56F-D254801D03B8}"/>
                </a:ext>
              </a:extLst>
            </p:cNvPr>
            <p:cNvSpPr/>
            <p:nvPr/>
          </p:nvSpPr>
          <p:spPr>
            <a:xfrm rot="16200000">
              <a:off x="2146009" y="3310892"/>
              <a:ext cx="63031" cy="6303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6" name="Oval 15">
              <a:extLst>
                <a:ext uri="{FF2B5EF4-FFF2-40B4-BE49-F238E27FC236}">
                  <a16:creationId xmlns:a16="http://schemas.microsoft.com/office/drawing/2014/main" id="{AC3E6589-2416-47C8-B821-CD0E4BF71AC6}"/>
                </a:ext>
              </a:extLst>
            </p:cNvPr>
            <p:cNvSpPr/>
            <p:nvPr/>
          </p:nvSpPr>
          <p:spPr>
            <a:xfrm rot="16200000">
              <a:off x="2436219" y="3513553"/>
              <a:ext cx="73536"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7" name="Oval 16">
              <a:extLst>
                <a:ext uri="{FF2B5EF4-FFF2-40B4-BE49-F238E27FC236}">
                  <a16:creationId xmlns:a16="http://schemas.microsoft.com/office/drawing/2014/main" id="{3A33990A-5313-42C4-A348-D106FEA5DC7E}"/>
                </a:ext>
              </a:extLst>
            </p:cNvPr>
            <p:cNvSpPr/>
            <p:nvPr/>
          </p:nvSpPr>
          <p:spPr>
            <a:xfrm rot="16200000">
              <a:off x="2242373" y="3277237"/>
              <a:ext cx="84042" cy="84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8" name="Oval 17">
              <a:extLst>
                <a:ext uri="{FF2B5EF4-FFF2-40B4-BE49-F238E27FC236}">
                  <a16:creationId xmlns:a16="http://schemas.microsoft.com/office/drawing/2014/main" id="{5F3E37C2-AB3F-4D8A-B244-72CF850CEDE9}"/>
                </a:ext>
              </a:extLst>
            </p:cNvPr>
            <p:cNvSpPr/>
            <p:nvPr/>
          </p:nvSpPr>
          <p:spPr>
            <a:xfrm rot="5400000">
              <a:off x="2065605" y="3247861"/>
              <a:ext cx="63031" cy="6303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9" name="Oval 18">
              <a:extLst>
                <a:ext uri="{FF2B5EF4-FFF2-40B4-BE49-F238E27FC236}">
                  <a16:creationId xmlns:a16="http://schemas.microsoft.com/office/drawing/2014/main" id="{5ED92F6D-A201-46FE-A05F-FB159E526BD7}"/>
                </a:ext>
              </a:extLst>
            </p:cNvPr>
            <p:cNvSpPr/>
            <p:nvPr/>
          </p:nvSpPr>
          <p:spPr>
            <a:xfrm rot="5400000">
              <a:off x="2378647" y="3228477"/>
              <a:ext cx="73537"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0" name="Oval 19">
              <a:extLst>
                <a:ext uri="{FF2B5EF4-FFF2-40B4-BE49-F238E27FC236}">
                  <a16:creationId xmlns:a16="http://schemas.microsoft.com/office/drawing/2014/main" id="{D708F631-0F04-4011-A67F-960D8DF7D2DF}"/>
                </a:ext>
              </a:extLst>
            </p:cNvPr>
            <p:cNvSpPr/>
            <p:nvPr/>
          </p:nvSpPr>
          <p:spPr>
            <a:xfrm rot="5400000">
              <a:off x="2007155" y="3389073"/>
              <a:ext cx="84042" cy="84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1" name="Oval 20">
              <a:extLst>
                <a:ext uri="{FF2B5EF4-FFF2-40B4-BE49-F238E27FC236}">
                  <a16:creationId xmlns:a16="http://schemas.microsoft.com/office/drawing/2014/main" id="{03587AFF-1C35-4A5C-AC5A-088877BA6E00}"/>
                </a:ext>
              </a:extLst>
            </p:cNvPr>
            <p:cNvSpPr/>
            <p:nvPr/>
          </p:nvSpPr>
          <p:spPr>
            <a:xfrm rot="5400000">
              <a:off x="2458552" y="3298066"/>
              <a:ext cx="94547" cy="9454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2" name="Oval 21">
              <a:extLst>
                <a:ext uri="{FF2B5EF4-FFF2-40B4-BE49-F238E27FC236}">
                  <a16:creationId xmlns:a16="http://schemas.microsoft.com/office/drawing/2014/main" id="{64DEF973-88DE-46D6-84EC-9082E56F1125}"/>
                </a:ext>
              </a:extLst>
            </p:cNvPr>
            <p:cNvSpPr/>
            <p:nvPr/>
          </p:nvSpPr>
          <p:spPr>
            <a:xfrm rot="16200000">
              <a:off x="2204208" y="3462065"/>
              <a:ext cx="115557" cy="11555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3" name="Oval 22">
              <a:extLst>
                <a:ext uri="{FF2B5EF4-FFF2-40B4-BE49-F238E27FC236}">
                  <a16:creationId xmlns:a16="http://schemas.microsoft.com/office/drawing/2014/main" id="{89557BA7-9358-4F87-BF02-A92788C65F75}"/>
                </a:ext>
              </a:extLst>
            </p:cNvPr>
            <p:cNvSpPr/>
            <p:nvPr/>
          </p:nvSpPr>
          <p:spPr>
            <a:xfrm rot="5400000">
              <a:off x="2280483" y="3368649"/>
              <a:ext cx="73537"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4" name="Oval 23">
              <a:extLst>
                <a:ext uri="{FF2B5EF4-FFF2-40B4-BE49-F238E27FC236}">
                  <a16:creationId xmlns:a16="http://schemas.microsoft.com/office/drawing/2014/main" id="{166A6C56-09B5-4F3C-B858-53EBE129E17D}"/>
                </a:ext>
              </a:extLst>
            </p:cNvPr>
            <p:cNvSpPr/>
            <p:nvPr/>
          </p:nvSpPr>
          <p:spPr>
            <a:xfrm rot="5400000">
              <a:off x="2117624" y="3405145"/>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5" name="Oval 24">
              <a:extLst>
                <a:ext uri="{FF2B5EF4-FFF2-40B4-BE49-F238E27FC236}">
                  <a16:creationId xmlns:a16="http://schemas.microsoft.com/office/drawing/2014/main" id="{52E01F84-C5C1-48FA-B7AE-CA331185AE55}"/>
                </a:ext>
              </a:extLst>
            </p:cNvPr>
            <p:cNvSpPr/>
            <p:nvPr/>
          </p:nvSpPr>
          <p:spPr>
            <a:xfrm rot="5400000">
              <a:off x="2422672" y="3388593"/>
              <a:ext cx="63031" cy="6303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6" name="Oval 25">
              <a:extLst>
                <a:ext uri="{FF2B5EF4-FFF2-40B4-BE49-F238E27FC236}">
                  <a16:creationId xmlns:a16="http://schemas.microsoft.com/office/drawing/2014/main" id="{8F0ECF10-B0E4-4D46-8790-6DC54E9C9D79}"/>
                </a:ext>
              </a:extLst>
            </p:cNvPr>
            <p:cNvSpPr/>
            <p:nvPr/>
          </p:nvSpPr>
          <p:spPr>
            <a:xfrm rot="16200000">
              <a:off x="2172171" y="3571253"/>
              <a:ext cx="94547" cy="9454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7" name="Oval 26">
              <a:extLst>
                <a:ext uri="{FF2B5EF4-FFF2-40B4-BE49-F238E27FC236}">
                  <a16:creationId xmlns:a16="http://schemas.microsoft.com/office/drawing/2014/main" id="{0FC7C9D9-A3B7-40A6-9E41-0E23C920B81E}"/>
                </a:ext>
              </a:extLst>
            </p:cNvPr>
            <p:cNvSpPr/>
            <p:nvPr/>
          </p:nvSpPr>
          <p:spPr>
            <a:xfrm rot="16200000">
              <a:off x="1925771" y="3552834"/>
              <a:ext cx="84042" cy="84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8" name="Oval 27">
              <a:extLst>
                <a:ext uri="{FF2B5EF4-FFF2-40B4-BE49-F238E27FC236}">
                  <a16:creationId xmlns:a16="http://schemas.microsoft.com/office/drawing/2014/main" id="{D646120A-E3F2-405D-B833-D0FBE2F4EECA}"/>
                </a:ext>
              </a:extLst>
            </p:cNvPr>
            <p:cNvSpPr/>
            <p:nvPr/>
          </p:nvSpPr>
          <p:spPr>
            <a:xfrm rot="16200000">
              <a:off x="1953078" y="3715986"/>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9" name="Oval 28">
              <a:extLst>
                <a:ext uri="{FF2B5EF4-FFF2-40B4-BE49-F238E27FC236}">
                  <a16:creationId xmlns:a16="http://schemas.microsoft.com/office/drawing/2014/main" id="{BA0061A3-DF2C-43C0-9843-B063498612EE}"/>
                </a:ext>
              </a:extLst>
            </p:cNvPr>
            <p:cNvSpPr/>
            <p:nvPr/>
          </p:nvSpPr>
          <p:spPr>
            <a:xfrm rot="5400000">
              <a:off x="2024222" y="3554874"/>
              <a:ext cx="115557" cy="11555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0" name="Oval 29">
              <a:extLst>
                <a:ext uri="{FF2B5EF4-FFF2-40B4-BE49-F238E27FC236}">
                  <a16:creationId xmlns:a16="http://schemas.microsoft.com/office/drawing/2014/main" id="{42E1A617-7744-4D0E-8634-E13276072044}"/>
                </a:ext>
              </a:extLst>
            </p:cNvPr>
            <p:cNvSpPr/>
            <p:nvPr/>
          </p:nvSpPr>
          <p:spPr>
            <a:xfrm rot="5400000">
              <a:off x="2233780" y="3698083"/>
              <a:ext cx="84042" cy="84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31" name="Oval 30">
              <a:extLst>
                <a:ext uri="{FF2B5EF4-FFF2-40B4-BE49-F238E27FC236}">
                  <a16:creationId xmlns:a16="http://schemas.microsoft.com/office/drawing/2014/main" id="{F5448554-809E-411C-9D9E-CB8ED50FA9A9}"/>
                </a:ext>
              </a:extLst>
            </p:cNvPr>
            <p:cNvSpPr/>
            <p:nvPr/>
          </p:nvSpPr>
          <p:spPr>
            <a:xfrm rot="5400000">
              <a:off x="2317205" y="3548708"/>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2" name="Oval 31">
              <a:extLst>
                <a:ext uri="{FF2B5EF4-FFF2-40B4-BE49-F238E27FC236}">
                  <a16:creationId xmlns:a16="http://schemas.microsoft.com/office/drawing/2014/main" id="{B28BE79C-0A30-47E3-82A6-C65211DA63EC}"/>
                </a:ext>
              </a:extLst>
            </p:cNvPr>
            <p:cNvSpPr/>
            <p:nvPr/>
          </p:nvSpPr>
          <p:spPr>
            <a:xfrm rot="5400000">
              <a:off x="2087890" y="3773235"/>
              <a:ext cx="63031" cy="6303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3" name="Oval 32">
              <a:extLst>
                <a:ext uri="{FF2B5EF4-FFF2-40B4-BE49-F238E27FC236}">
                  <a16:creationId xmlns:a16="http://schemas.microsoft.com/office/drawing/2014/main" id="{81F5C3E9-43A1-4688-ACBA-79CD89C7FB51}"/>
                </a:ext>
              </a:extLst>
            </p:cNvPr>
            <p:cNvSpPr/>
            <p:nvPr/>
          </p:nvSpPr>
          <p:spPr>
            <a:xfrm rot="16200000">
              <a:off x="2033785" y="3698690"/>
              <a:ext cx="63031" cy="6303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4" name="Oval 33">
              <a:extLst>
                <a:ext uri="{FF2B5EF4-FFF2-40B4-BE49-F238E27FC236}">
                  <a16:creationId xmlns:a16="http://schemas.microsoft.com/office/drawing/2014/main" id="{C9D5E707-6551-4B20-9061-4C6F10A6204B}"/>
                </a:ext>
              </a:extLst>
            </p:cNvPr>
            <p:cNvSpPr/>
            <p:nvPr/>
          </p:nvSpPr>
          <p:spPr>
            <a:xfrm rot="16200000">
              <a:off x="2110819" y="3486598"/>
              <a:ext cx="73536"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5" name="Oval 34">
              <a:extLst>
                <a:ext uri="{FF2B5EF4-FFF2-40B4-BE49-F238E27FC236}">
                  <a16:creationId xmlns:a16="http://schemas.microsoft.com/office/drawing/2014/main" id="{D3EAFCE5-B7CE-4FBE-9A43-3599128FDD75}"/>
                </a:ext>
              </a:extLst>
            </p:cNvPr>
            <p:cNvSpPr/>
            <p:nvPr/>
          </p:nvSpPr>
          <p:spPr>
            <a:xfrm rot="16200000">
              <a:off x="2130150" y="3665035"/>
              <a:ext cx="84042" cy="84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6" name="Oval 35">
              <a:extLst>
                <a:ext uri="{FF2B5EF4-FFF2-40B4-BE49-F238E27FC236}">
                  <a16:creationId xmlns:a16="http://schemas.microsoft.com/office/drawing/2014/main" id="{B22B27D1-F516-4145-843E-B409759755B1}"/>
                </a:ext>
              </a:extLst>
            </p:cNvPr>
            <p:cNvSpPr/>
            <p:nvPr/>
          </p:nvSpPr>
          <p:spPr>
            <a:xfrm rot="5400000">
              <a:off x="1953382" y="3635659"/>
              <a:ext cx="63031" cy="6303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7" name="Oval 36">
              <a:extLst>
                <a:ext uri="{FF2B5EF4-FFF2-40B4-BE49-F238E27FC236}">
                  <a16:creationId xmlns:a16="http://schemas.microsoft.com/office/drawing/2014/main" id="{EB4E4B47-07A0-46FF-B10B-6782C90BD370}"/>
                </a:ext>
              </a:extLst>
            </p:cNvPr>
            <p:cNvSpPr/>
            <p:nvPr/>
          </p:nvSpPr>
          <p:spPr>
            <a:xfrm rot="5400000">
              <a:off x="2266423" y="3616275"/>
              <a:ext cx="73537"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8" name="Oval 37">
              <a:extLst>
                <a:ext uri="{FF2B5EF4-FFF2-40B4-BE49-F238E27FC236}">
                  <a16:creationId xmlns:a16="http://schemas.microsoft.com/office/drawing/2014/main" id="{CAF2C1DE-6429-4BE1-8831-F06C763E2DD2}"/>
                </a:ext>
              </a:extLst>
            </p:cNvPr>
            <p:cNvSpPr/>
            <p:nvPr/>
          </p:nvSpPr>
          <p:spPr>
            <a:xfrm rot="5400000">
              <a:off x="2001155" y="3490410"/>
              <a:ext cx="53307" cy="5330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9" name="Oval 38">
              <a:extLst>
                <a:ext uri="{FF2B5EF4-FFF2-40B4-BE49-F238E27FC236}">
                  <a16:creationId xmlns:a16="http://schemas.microsoft.com/office/drawing/2014/main" id="{0FA3A06B-DD74-49B5-A8B5-6D409931BF1C}"/>
                </a:ext>
              </a:extLst>
            </p:cNvPr>
            <p:cNvSpPr/>
            <p:nvPr/>
          </p:nvSpPr>
          <p:spPr>
            <a:xfrm rot="5400000">
              <a:off x="2746653" y="3329358"/>
              <a:ext cx="94547" cy="9454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0" name="Oval 39">
              <a:extLst>
                <a:ext uri="{FF2B5EF4-FFF2-40B4-BE49-F238E27FC236}">
                  <a16:creationId xmlns:a16="http://schemas.microsoft.com/office/drawing/2014/main" id="{3318127A-1CAD-40A4-AEFC-289FB51C39AE}"/>
                </a:ext>
              </a:extLst>
            </p:cNvPr>
            <p:cNvSpPr/>
            <p:nvPr/>
          </p:nvSpPr>
          <p:spPr>
            <a:xfrm rot="5400000">
              <a:off x="2168260" y="3756447"/>
              <a:ext cx="73537"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1" name="Oval 40">
              <a:extLst>
                <a:ext uri="{FF2B5EF4-FFF2-40B4-BE49-F238E27FC236}">
                  <a16:creationId xmlns:a16="http://schemas.microsoft.com/office/drawing/2014/main" id="{EF5A9B13-4C1A-407A-AB67-4552973A8F4A}"/>
                </a:ext>
              </a:extLst>
            </p:cNvPr>
            <p:cNvSpPr/>
            <p:nvPr/>
          </p:nvSpPr>
          <p:spPr>
            <a:xfrm rot="5400000">
              <a:off x="2310448" y="3776391"/>
              <a:ext cx="63031" cy="6303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2" name="Oval 41">
              <a:extLst>
                <a:ext uri="{FF2B5EF4-FFF2-40B4-BE49-F238E27FC236}">
                  <a16:creationId xmlns:a16="http://schemas.microsoft.com/office/drawing/2014/main" id="{49526181-0FA7-4FDD-A8C2-D940820FEEB0}"/>
                </a:ext>
              </a:extLst>
            </p:cNvPr>
            <p:cNvSpPr/>
            <p:nvPr/>
          </p:nvSpPr>
          <p:spPr>
            <a:xfrm rot="15196595">
              <a:off x="2175207" y="2454781"/>
              <a:ext cx="94547" cy="9454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3" name="Oval 42">
              <a:extLst>
                <a:ext uri="{FF2B5EF4-FFF2-40B4-BE49-F238E27FC236}">
                  <a16:creationId xmlns:a16="http://schemas.microsoft.com/office/drawing/2014/main" id="{E3DE67B8-4DD5-42DB-A109-E601E2D825CE}"/>
                </a:ext>
              </a:extLst>
            </p:cNvPr>
            <p:cNvSpPr/>
            <p:nvPr/>
          </p:nvSpPr>
          <p:spPr>
            <a:xfrm rot="15196595">
              <a:off x="2256360" y="2370765"/>
              <a:ext cx="84042" cy="84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4" name="Oval 43">
              <a:extLst>
                <a:ext uri="{FF2B5EF4-FFF2-40B4-BE49-F238E27FC236}">
                  <a16:creationId xmlns:a16="http://schemas.microsoft.com/office/drawing/2014/main" id="{0093FE13-E368-415C-B46F-FC541F125BA6}"/>
                </a:ext>
              </a:extLst>
            </p:cNvPr>
            <p:cNvSpPr/>
            <p:nvPr/>
          </p:nvSpPr>
          <p:spPr>
            <a:xfrm rot="15196595">
              <a:off x="2004449" y="2659904"/>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5" name="Oval 44">
              <a:extLst>
                <a:ext uri="{FF2B5EF4-FFF2-40B4-BE49-F238E27FC236}">
                  <a16:creationId xmlns:a16="http://schemas.microsoft.com/office/drawing/2014/main" id="{9F8F4AA7-873F-4CB0-A5A7-A30F8FBFEEB7}"/>
                </a:ext>
              </a:extLst>
            </p:cNvPr>
            <p:cNvSpPr/>
            <p:nvPr/>
          </p:nvSpPr>
          <p:spPr>
            <a:xfrm rot="4396595">
              <a:off x="2031381" y="2478200"/>
              <a:ext cx="115557" cy="11555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6" name="Oval 45">
              <a:extLst>
                <a:ext uri="{FF2B5EF4-FFF2-40B4-BE49-F238E27FC236}">
                  <a16:creationId xmlns:a16="http://schemas.microsoft.com/office/drawing/2014/main" id="{6DFA43D4-4FF8-45E5-BF49-EF13BFD3CE22}"/>
                </a:ext>
              </a:extLst>
            </p:cNvPr>
            <p:cNvSpPr/>
            <p:nvPr/>
          </p:nvSpPr>
          <p:spPr>
            <a:xfrm rot="4396595">
              <a:off x="2282842" y="2679576"/>
              <a:ext cx="94547" cy="9454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7" name="Oval 46">
              <a:extLst>
                <a:ext uri="{FF2B5EF4-FFF2-40B4-BE49-F238E27FC236}">
                  <a16:creationId xmlns:a16="http://schemas.microsoft.com/office/drawing/2014/main" id="{1D188FBC-CA3F-470C-8438-3F00992C86BC}"/>
                </a:ext>
              </a:extLst>
            </p:cNvPr>
            <p:cNvSpPr/>
            <p:nvPr/>
          </p:nvSpPr>
          <p:spPr>
            <a:xfrm rot="4396595">
              <a:off x="2269417" y="2560252"/>
              <a:ext cx="84042" cy="84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48" name="Oval 47">
              <a:extLst>
                <a:ext uri="{FF2B5EF4-FFF2-40B4-BE49-F238E27FC236}">
                  <a16:creationId xmlns:a16="http://schemas.microsoft.com/office/drawing/2014/main" id="{85D8F31B-CA4E-4DA5-B406-1E717605A333}"/>
                </a:ext>
              </a:extLst>
            </p:cNvPr>
            <p:cNvSpPr/>
            <p:nvPr/>
          </p:nvSpPr>
          <p:spPr>
            <a:xfrm rot="4396595">
              <a:off x="2364907" y="2421615"/>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9" name="Oval 48">
              <a:extLst>
                <a:ext uri="{FF2B5EF4-FFF2-40B4-BE49-F238E27FC236}">
                  <a16:creationId xmlns:a16="http://schemas.microsoft.com/office/drawing/2014/main" id="{59BE17BC-116C-4C94-B627-59DA9229F033}"/>
                </a:ext>
              </a:extLst>
            </p:cNvPr>
            <p:cNvSpPr/>
            <p:nvPr/>
          </p:nvSpPr>
          <p:spPr>
            <a:xfrm rot="4396595">
              <a:off x="2148744" y="2677672"/>
              <a:ext cx="63031" cy="6303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50" name="Oval 49">
              <a:extLst>
                <a:ext uri="{FF2B5EF4-FFF2-40B4-BE49-F238E27FC236}">
                  <a16:creationId xmlns:a16="http://schemas.microsoft.com/office/drawing/2014/main" id="{F8050DD7-ACAD-44BE-9CFD-0DAB8D479F46}"/>
                </a:ext>
              </a:extLst>
            </p:cNvPr>
            <p:cNvSpPr/>
            <p:nvPr/>
          </p:nvSpPr>
          <p:spPr>
            <a:xfrm rot="15196595">
              <a:off x="2075477" y="2621849"/>
              <a:ext cx="63031" cy="6303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51" name="Oval 50">
              <a:extLst>
                <a:ext uri="{FF2B5EF4-FFF2-40B4-BE49-F238E27FC236}">
                  <a16:creationId xmlns:a16="http://schemas.microsoft.com/office/drawing/2014/main" id="{7F44A6FA-82BA-46B0-9448-91C8CA9D1BE5}"/>
                </a:ext>
              </a:extLst>
            </p:cNvPr>
            <p:cNvSpPr/>
            <p:nvPr/>
          </p:nvSpPr>
          <p:spPr>
            <a:xfrm rot="15196595">
              <a:off x="2150548" y="2381484"/>
              <a:ext cx="73536"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52" name="Oval 51">
              <a:extLst>
                <a:ext uri="{FF2B5EF4-FFF2-40B4-BE49-F238E27FC236}">
                  <a16:creationId xmlns:a16="http://schemas.microsoft.com/office/drawing/2014/main" id="{6B0C2A6B-43AE-467A-88F3-35AF3DBF5A0A}"/>
                </a:ext>
              </a:extLst>
            </p:cNvPr>
            <p:cNvSpPr/>
            <p:nvPr/>
          </p:nvSpPr>
          <p:spPr>
            <a:xfrm rot="15196595">
              <a:off x="2160660" y="2558421"/>
              <a:ext cx="84042" cy="84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53" name="Oval 52">
              <a:extLst>
                <a:ext uri="{FF2B5EF4-FFF2-40B4-BE49-F238E27FC236}">
                  <a16:creationId xmlns:a16="http://schemas.microsoft.com/office/drawing/2014/main" id="{B13F0646-01B1-4084-AFA0-F4ACD92D73B5}"/>
                </a:ext>
              </a:extLst>
            </p:cNvPr>
            <p:cNvSpPr/>
            <p:nvPr/>
          </p:nvSpPr>
          <p:spPr>
            <a:xfrm rot="4396595">
              <a:off x="2002491" y="2583649"/>
              <a:ext cx="63031" cy="6303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54" name="Oval 53">
              <a:extLst>
                <a:ext uri="{FF2B5EF4-FFF2-40B4-BE49-F238E27FC236}">
                  <a16:creationId xmlns:a16="http://schemas.microsoft.com/office/drawing/2014/main" id="{10DA6379-CA56-4316-BC26-5A69A795AF7B}"/>
                </a:ext>
              </a:extLst>
            </p:cNvPr>
            <p:cNvSpPr/>
            <p:nvPr/>
          </p:nvSpPr>
          <p:spPr>
            <a:xfrm rot="4396595">
              <a:off x="2275850" y="2474244"/>
              <a:ext cx="73537"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55" name="Oval 54">
              <a:extLst>
                <a:ext uri="{FF2B5EF4-FFF2-40B4-BE49-F238E27FC236}">
                  <a16:creationId xmlns:a16="http://schemas.microsoft.com/office/drawing/2014/main" id="{B503BA49-2A63-4AF4-A55C-B00B90227D5D}"/>
                </a:ext>
              </a:extLst>
            </p:cNvPr>
            <p:cNvSpPr/>
            <p:nvPr/>
          </p:nvSpPr>
          <p:spPr>
            <a:xfrm rot="4396595">
              <a:off x="2006192" y="2726439"/>
              <a:ext cx="84042" cy="84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56" name="Oval 55">
              <a:extLst>
                <a:ext uri="{FF2B5EF4-FFF2-40B4-BE49-F238E27FC236}">
                  <a16:creationId xmlns:a16="http://schemas.microsoft.com/office/drawing/2014/main" id="{440FBBE1-7C49-4757-BEA0-04BA078F19BF}"/>
                </a:ext>
              </a:extLst>
            </p:cNvPr>
            <p:cNvSpPr/>
            <p:nvPr/>
          </p:nvSpPr>
          <p:spPr>
            <a:xfrm rot="4396595">
              <a:off x="2374979" y="2514430"/>
              <a:ext cx="94547" cy="9454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57" name="Oval 56">
              <a:extLst>
                <a:ext uri="{FF2B5EF4-FFF2-40B4-BE49-F238E27FC236}">
                  <a16:creationId xmlns:a16="http://schemas.microsoft.com/office/drawing/2014/main" id="{4D8FE14B-EC18-45E5-BFBE-32A4694AF7B5}"/>
                </a:ext>
              </a:extLst>
            </p:cNvPr>
            <p:cNvSpPr/>
            <p:nvPr/>
          </p:nvSpPr>
          <p:spPr>
            <a:xfrm rot="15196595">
              <a:off x="2181161" y="2741213"/>
              <a:ext cx="115557" cy="11555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58" name="Oval 57">
              <a:extLst>
                <a:ext uri="{FF2B5EF4-FFF2-40B4-BE49-F238E27FC236}">
                  <a16:creationId xmlns:a16="http://schemas.microsoft.com/office/drawing/2014/main" id="{93DB9ACE-ADEB-4D1E-A042-34BC9EE77454}"/>
                </a:ext>
              </a:extLst>
            </p:cNvPr>
            <p:cNvSpPr/>
            <p:nvPr/>
          </p:nvSpPr>
          <p:spPr>
            <a:xfrm rot="4396595">
              <a:off x="2222173" y="2636734"/>
              <a:ext cx="73537"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59" name="Oval 58">
              <a:extLst>
                <a:ext uri="{FF2B5EF4-FFF2-40B4-BE49-F238E27FC236}">
                  <a16:creationId xmlns:a16="http://schemas.microsoft.com/office/drawing/2014/main" id="{58F987D2-D42A-4271-BCA8-524FE17835CE}"/>
                </a:ext>
              </a:extLst>
            </p:cNvPr>
            <p:cNvSpPr/>
            <p:nvPr/>
          </p:nvSpPr>
          <p:spPr>
            <a:xfrm rot="4396595">
              <a:off x="2074050" y="2417637"/>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60" name="Oval 59">
              <a:extLst>
                <a:ext uri="{FF2B5EF4-FFF2-40B4-BE49-F238E27FC236}">
                  <a16:creationId xmlns:a16="http://schemas.microsoft.com/office/drawing/2014/main" id="{CEBB8E52-2A72-4658-9FE7-6AC3FAF121FF}"/>
                </a:ext>
              </a:extLst>
            </p:cNvPr>
            <p:cNvSpPr/>
            <p:nvPr/>
          </p:nvSpPr>
          <p:spPr>
            <a:xfrm rot="4396595">
              <a:off x="2362797" y="2616654"/>
              <a:ext cx="63031" cy="6303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61" name="Oval 60">
              <a:extLst>
                <a:ext uri="{FF2B5EF4-FFF2-40B4-BE49-F238E27FC236}">
                  <a16:creationId xmlns:a16="http://schemas.microsoft.com/office/drawing/2014/main" id="{4C7665B0-F57F-4611-A3FC-747AFDC52021}"/>
                </a:ext>
              </a:extLst>
            </p:cNvPr>
            <p:cNvSpPr/>
            <p:nvPr/>
          </p:nvSpPr>
          <p:spPr>
            <a:xfrm rot="15196595">
              <a:off x="2179320" y="2858470"/>
              <a:ext cx="94547" cy="9454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62" name="Oval 61">
              <a:extLst>
                <a:ext uri="{FF2B5EF4-FFF2-40B4-BE49-F238E27FC236}">
                  <a16:creationId xmlns:a16="http://schemas.microsoft.com/office/drawing/2014/main" id="{48C8CEC8-3F92-41D3-9710-98701CB97EC8}"/>
                </a:ext>
              </a:extLst>
            </p:cNvPr>
            <p:cNvSpPr/>
            <p:nvPr/>
          </p:nvSpPr>
          <p:spPr>
            <a:xfrm rot="15196595">
              <a:off x="2095958" y="2303482"/>
              <a:ext cx="84042" cy="84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63" name="Oval 62">
              <a:extLst>
                <a:ext uri="{FF2B5EF4-FFF2-40B4-BE49-F238E27FC236}">
                  <a16:creationId xmlns:a16="http://schemas.microsoft.com/office/drawing/2014/main" id="{FC5F7135-C60B-4213-A199-F6D320ABEA5A}"/>
                </a:ext>
              </a:extLst>
            </p:cNvPr>
            <p:cNvSpPr/>
            <p:nvPr/>
          </p:nvSpPr>
          <p:spPr>
            <a:xfrm rot="15196595">
              <a:off x="2008562" y="3063592"/>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64" name="Oval 63">
              <a:extLst>
                <a:ext uri="{FF2B5EF4-FFF2-40B4-BE49-F238E27FC236}">
                  <a16:creationId xmlns:a16="http://schemas.microsoft.com/office/drawing/2014/main" id="{1231907A-522C-483B-B5CD-9E0B8296E810}"/>
                </a:ext>
              </a:extLst>
            </p:cNvPr>
            <p:cNvSpPr/>
            <p:nvPr/>
          </p:nvSpPr>
          <p:spPr>
            <a:xfrm rot="4396595">
              <a:off x="2035494" y="2881889"/>
              <a:ext cx="115557" cy="11555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65" name="Oval 64">
              <a:extLst>
                <a:ext uri="{FF2B5EF4-FFF2-40B4-BE49-F238E27FC236}">
                  <a16:creationId xmlns:a16="http://schemas.microsoft.com/office/drawing/2014/main" id="{8E537747-0C7B-4330-B4C7-3D5EE7837A6E}"/>
                </a:ext>
              </a:extLst>
            </p:cNvPr>
            <p:cNvSpPr/>
            <p:nvPr/>
          </p:nvSpPr>
          <p:spPr>
            <a:xfrm rot="4396595">
              <a:off x="2286955" y="3083265"/>
              <a:ext cx="94547" cy="9454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66" name="Oval 65">
              <a:extLst>
                <a:ext uri="{FF2B5EF4-FFF2-40B4-BE49-F238E27FC236}">
                  <a16:creationId xmlns:a16="http://schemas.microsoft.com/office/drawing/2014/main" id="{16564F31-1174-48FD-BDA3-14FDB8ED8ABF}"/>
                </a:ext>
              </a:extLst>
            </p:cNvPr>
            <p:cNvSpPr/>
            <p:nvPr/>
          </p:nvSpPr>
          <p:spPr>
            <a:xfrm rot="4396595">
              <a:off x="2273530" y="2963941"/>
              <a:ext cx="84042" cy="84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67" name="Oval 66">
              <a:extLst>
                <a:ext uri="{FF2B5EF4-FFF2-40B4-BE49-F238E27FC236}">
                  <a16:creationId xmlns:a16="http://schemas.microsoft.com/office/drawing/2014/main" id="{DF150692-616B-4882-A4C9-3046D094C08C}"/>
                </a:ext>
              </a:extLst>
            </p:cNvPr>
            <p:cNvSpPr/>
            <p:nvPr/>
          </p:nvSpPr>
          <p:spPr>
            <a:xfrm rot="4396595">
              <a:off x="2309154" y="2798611"/>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68" name="Oval 67">
              <a:extLst>
                <a:ext uri="{FF2B5EF4-FFF2-40B4-BE49-F238E27FC236}">
                  <a16:creationId xmlns:a16="http://schemas.microsoft.com/office/drawing/2014/main" id="{1DA7B91E-3F6C-412A-86F2-6E6E58E2E8BE}"/>
                </a:ext>
              </a:extLst>
            </p:cNvPr>
            <p:cNvSpPr/>
            <p:nvPr/>
          </p:nvSpPr>
          <p:spPr>
            <a:xfrm rot="4396595">
              <a:off x="2152857" y="3081361"/>
              <a:ext cx="63031" cy="6303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69" name="Oval 68">
              <a:extLst>
                <a:ext uri="{FF2B5EF4-FFF2-40B4-BE49-F238E27FC236}">
                  <a16:creationId xmlns:a16="http://schemas.microsoft.com/office/drawing/2014/main" id="{85CFA2FB-5FBF-4470-9F4A-E30D4F7212F0}"/>
                </a:ext>
              </a:extLst>
            </p:cNvPr>
            <p:cNvSpPr/>
            <p:nvPr/>
          </p:nvSpPr>
          <p:spPr>
            <a:xfrm rot="15196595">
              <a:off x="2079590" y="3025538"/>
              <a:ext cx="63031" cy="6303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70" name="Oval 69">
              <a:extLst>
                <a:ext uri="{FF2B5EF4-FFF2-40B4-BE49-F238E27FC236}">
                  <a16:creationId xmlns:a16="http://schemas.microsoft.com/office/drawing/2014/main" id="{444F6CEF-9AB7-4CD7-AAF4-6D91E3B301BB}"/>
                </a:ext>
              </a:extLst>
            </p:cNvPr>
            <p:cNvSpPr/>
            <p:nvPr/>
          </p:nvSpPr>
          <p:spPr>
            <a:xfrm rot="15196595">
              <a:off x="2093625" y="2798516"/>
              <a:ext cx="73536"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71" name="Oval 70">
              <a:extLst>
                <a:ext uri="{FF2B5EF4-FFF2-40B4-BE49-F238E27FC236}">
                  <a16:creationId xmlns:a16="http://schemas.microsoft.com/office/drawing/2014/main" id="{69D2063C-3FAC-4B95-AF14-EEFE86400821}"/>
                </a:ext>
              </a:extLst>
            </p:cNvPr>
            <p:cNvSpPr/>
            <p:nvPr/>
          </p:nvSpPr>
          <p:spPr>
            <a:xfrm rot="15196595">
              <a:off x="2164773" y="2962110"/>
              <a:ext cx="84042" cy="84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72" name="Oval 71">
              <a:extLst>
                <a:ext uri="{FF2B5EF4-FFF2-40B4-BE49-F238E27FC236}">
                  <a16:creationId xmlns:a16="http://schemas.microsoft.com/office/drawing/2014/main" id="{42891969-2ABA-465B-BF12-4C37B2FDC2D3}"/>
                </a:ext>
              </a:extLst>
            </p:cNvPr>
            <p:cNvSpPr/>
            <p:nvPr/>
          </p:nvSpPr>
          <p:spPr>
            <a:xfrm rot="4396595">
              <a:off x="2034887" y="2820324"/>
              <a:ext cx="63031" cy="6303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73" name="Oval 72">
              <a:extLst>
                <a:ext uri="{FF2B5EF4-FFF2-40B4-BE49-F238E27FC236}">
                  <a16:creationId xmlns:a16="http://schemas.microsoft.com/office/drawing/2014/main" id="{02D09C82-EF18-4390-B603-67AB79272445}"/>
                </a:ext>
              </a:extLst>
            </p:cNvPr>
            <p:cNvSpPr/>
            <p:nvPr/>
          </p:nvSpPr>
          <p:spPr>
            <a:xfrm rot="4396595">
              <a:off x="2279962" y="2877933"/>
              <a:ext cx="73537"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74" name="Oval 73">
              <a:extLst>
                <a:ext uri="{FF2B5EF4-FFF2-40B4-BE49-F238E27FC236}">
                  <a16:creationId xmlns:a16="http://schemas.microsoft.com/office/drawing/2014/main" id="{0A61FEE4-18D5-4817-A005-3F365BB1229C}"/>
                </a:ext>
              </a:extLst>
            </p:cNvPr>
            <p:cNvSpPr/>
            <p:nvPr/>
          </p:nvSpPr>
          <p:spPr>
            <a:xfrm rot="4396595">
              <a:off x="1979797" y="2320903"/>
              <a:ext cx="53307" cy="5330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75" name="Oval 74">
              <a:extLst>
                <a:ext uri="{FF2B5EF4-FFF2-40B4-BE49-F238E27FC236}">
                  <a16:creationId xmlns:a16="http://schemas.microsoft.com/office/drawing/2014/main" id="{CAF76939-ED0F-43A3-B897-5E4233C8C42B}"/>
                </a:ext>
              </a:extLst>
            </p:cNvPr>
            <p:cNvSpPr/>
            <p:nvPr/>
          </p:nvSpPr>
          <p:spPr>
            <a:xfrm rot="4396595">
              <a:off x="2365292" y="2867432"/>
              <a:ext cx="94547" cy="9454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76" name="Oval 75">
              <a:extLst>
                <a:ext uri="{FF2B5EF4-FFF2-40B4-BE49-F238E27FC236}">
                  <a16:creationId xmlns:a16="http://schemas.microsoft.com/office/drawing/2014/main" id="{D53207CC-88FD-4562-B9DE-CE5F878C7A1C}"/>
                </a:ext>
              </a:extLst>
            </p:cNvPr>
            <p:cNvSpPr/>
            <p:nvPr/>
          </p:nvSpPr>
          <p:spPr>
            <a:xfrm rot="15196595">
              <a:off x="2811425" y="3240137"/>
              <a:ext cx="115557" cy="11555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77" name="Oval 76">
              <a:extLst>
                <a:ext uri="{FF2B5EF4-FFF2-40B4-BE49-F238E27FC236}">
                  <a16:creationId xmlns:a16="http://schemas.microsoft.com/office/drawing/2014/main" id="{5E4BD04E-CC81-472E-81B9-F85D96C84C16}"/>
                </a:ext>
              </a:extLst>
            </p:cNvPr>
            <p:cNvSpPr/>
            <p:nvPr/>
          </p:nvSpPr>
          <p:spPr>
            <a:xfrm rot="4396595">
              <a:off x="2226286" y="3040423"/>
              <a:ext cx="73537"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78" name="Oval 77">
              <a:extLst>
                <a:ext uri="{FF2B5EF4-FFF2-40B4-BE49-F238E27FC236}">
                  <a16:creationId xmlns:a16="http://schemas.microsoft.com/office/drawing/2014/main" id="{7CAB1146-027F-4EBA-AA14-6122C59751C9}"/>
                </a:ext>
              </a:extLst>
            </p:cNvPr>
            <p:cNvSpPr/>
            <p:nvPr/>
          </p:nvSpPr>
          <p:spPr>
            <a:xfrm rot="4396595">
              <a:off x="2080816" y="3122239"/>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79" name="Oval 78">
              <a:extLst>
                <a:ext uri="{FF2B5EF4-FFF2-40B4-BE49-F238E27FC236}">
                  <a16:creationId xmlns:a16="http://schemas.microsoft.com/office/drawing/2014/main" id="{43DB7589-602B-44A6-9B14-338FF736E8D2}"/>
                </a:ext>
              </a:extLst>
            </p:cNvPr>
            <p:cNvSpPr/>
            <p:nvPr/>
          </p:nvSpPr>
          <p:spPr>
            <a:xfrm rot="4396595">
              <a:off x="2366910" y="3020342"/>
              <a:ext cx="63031" cy="6303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80" name="Oval 79">
              <a:extLst>
                <a:ext uri="{FF2B5EF4-FFF2-40B4-BE49-F238E27FC236}">
                  <a16:creationId xmlns:a16="http://schemas.microsoft.com/office/drawing/2014/main" id="{FBC9DAE1-578B-4194-AA28-4F7127B3D176}"/>
                </a:ext>
              </a:extLst>
            </p:cNvPr>
            <p:cNvSpPr/>
            <p:nvPr/>
          </p:nvSpPr>
          <p:spPr>
            <a:xfrm rot="15086866">
              <a:off x="2642327" y="2524975"/>
              <a:ext cx="94547" cy="9454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81" name="Oval 80">
              <a:extLst>
                <a:ext uri="{FF2B5EF4-FFF2-40B4-BE49-F238E27FC236}">
                  <a16:creationId xmlns:a16="http://schemas.microsoft.com/office/drawing/2014/main" id="{99B63D2B-C033-4040-B309-769D19C15D3E}"/>
                </a:ext>
              </a:extLst>
            </p:cNvPr>
            <p:cNvSpPr/>
            <p:nvPr/>
          </p:nvSpPr>
          <p:spPr>
            <a:xfrm rot="15086866">
              <a:off x="2720592" y="2438582"/>
              <a:ext cx="84042" cy="84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82" name="Oval 81">
              <a:extLst>
                <a:ext uri="{FF2B5EF4-FFF2-40B4-BE49-F238E27FC236}">
                  <a16:creationId xmlns:a16="http://schemas.microsoft.com/office/drawing/2014/main" id="{3575228E-6DBB-44D2-96A9-9A5D676A4C9A}"/>
                </a:ext>
              </a:extLst>
            </p:cNvPr>
            <p:cNvSpPr/>
            <p:nvPr/>
          </p:nvSpPr>
          <p:spPr>
            <a:xfrm rot="15086866">
              <a:off x="2477872" y="2735783"/>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83" name="Oval 82">
              <a:extLst>
                <a:ext uri="{FF2B5EF4-FFF2-40B4-BE49-F238E27FC236}">
                  <a16:creationId xmlns:a16="http://schemas.microsoft.com/office/drawing/2014/main" id="{A4BFAB38-40AE-419E-BAE9-10C2539F918A}"/>
                </a:ext>
              </a:extLst>
            </p:cNvPr>
            <p:cNvSpPr/>
            <p:nvPr/>
          </p:nvSpPr>
          <p:spPr>
            <a:xfrm rot="4286866">
              <a:off x="2499651" y="2552631"/>
              <a:ext cx="115557" cy="11555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84" name="Oval 83">
              <a:extLst>
                <a:ext uri="{FF2B5EF4-FFF2-40B4-BE49-F238E27FC236}">
                  <a16:creationId xmlns:a16="http://schemas.microsoft.com/office/drawing/2014/main" id="{A6D79992-518D-460C-ABD2-AE6C1F6EED91}"/>
                </a:ext>
              </a:extLst>
            </p:cNvPr>
            <p:cNvSpPr/>
            <p:nvPr/>
          </p:nvSpPr>
          <p:spPr>
            <a:xfrm rot="4286866">
              <a:off x="2757081" y="2746221"/>
              <a:ext cx="94547" cy="9454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85" name="Oval 84">
              <a:extLst>
                <a:ext uri="{FF2B5EF4-FFF2-40B4-BE49-F238E27FC236}">
                  <a16:creationId xmlns:a16="http://schemas.microsoft.com/office/drawing/2014/main" id="{EB75E99D-A941-48E4-81A8-5693E3BC7689}"/>
                </a:ext>
              </a:extLst>
            </p:cNvPr>
            <p:cNvSpPr/>
            <p:nvPr/>
          </p:nvSpPr>
          <p:spPr>
            <a:xfrm rot="4286866">
              <a:off x="2739690" y="2627556"/>
              <a:ext cx="84042" cy="84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86" name="Oval 85">
              <a:extLst>
                <a:ext uri="{FF2B5EF4-FFF2-40B4-BE49-F238E27FC236}">
                  <a16:creationId xmlns:a16="http://schemas.microsoft.com/office/drawing/2014/main" id="{5820652E-6F27-4DD2-A5CE-FA2E24F1C51A}"/>
                </a:ext>
              </a:extLst>
            </p:cNvPr>
            <p:cNvSpPr/>
            <p:nvPr/>
          </p:nvSpPr>
          <p:spPr>
            <a:xfrm rot="4286866">
              <a:off x="2830542" y="2486113"/>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87" name="Oval 86">
              <a:extLst>
                <a:ext uri="{FF2B5EF4-FFF2-40B4-BE49-F238E27FC236}">
                  <a16:creationId xmlns:a16="http://schemas.microsoft.com/office/drawing/2014/main" id="{5A95E9A3-BCE8-4426-92E9-9EC30544EED3}"/>
                </a:ext>
              </a:extLst>
            </p:cNvPr>
            <p:cNvSpPr/>
            <p:nvPr/>
          </p:nvSpPr>
          <p:spPr>
            <a:xfrm rot="4286866">
              <a:off x="2622495" y="2749108"/>
              <a:ext cx="63031" cy="6303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88" name="Oval 87">
              <a:extLst>
                <a:ext uri="{FF2B5EF4-FFF2-40B4-BE49-F238E27FC236}">
                  <a16:creationId xmlns:a16="http://schemas.microsoft.com/office/drawing/2014/main" id="{9B68FFE4-2368-4685-8FE1-BC0AEB6DE5DA}"/>
                </a:ext>
              </a:extLst>
            </p:cNvPr>
            <p:cNvSpPr/>
            <p:nvPr/>
          </p:nvSpPr>
          <p:spPr>
            <a:xfrm rot="15086866">
              <a:off x="2547485" y="2695652"/>
              <a:ext cx="63031" cy="6303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89" name="Oval 88">
              <a:extLst>
                <a:ext uri="{FF2B5EF4-FFF2-40B4-BE49-F238E27FC236}">
                  <a16:creationId xmlns:a16="http://schemas.microsoft.com/office/drawing/2014/main" id="{9396BB32-74F1-4419-8F88-C245009011FD}"/>
                </a:ext>
              </a:extLst>
            </p:cNvPr>
            <p:cNvSpPr/>
            <p:nvPr/>
          </p:nvSpPr>
          <p:spPr>
            <a:xfrm rot="15086866">
              <a:off x="2554432" y="2468127"/>
              <a:ext cx="73536"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90" name="Oval 89">
              <a:extLst>
                <a:ext uri="{FF2B5EF4-FFF2-40B4-BE49-F238E27FC236}">
                  <a16:creationId xmlns:a16="http://schemas.microsoft.com/office/drawing/2014/main" id="{112FDD15-541D-4FE2-AC3B-1C4FD6A6F0B8}"/>
                </a:ext>
              </a:extLst>
            </p:cNvPr>
            <p:cNvSpPr/>
            <p:nvPr/>
          </p:nvSpPr>
          <p:spPr>
            <a:xfrm rot="15086866">
              <a:off x="2630930" y="2629197"/>
              <a:ext cx="84042" cy="84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91" name="Oval 90">
              <a:extLst>
                <a:ext uri="{FF2B5EF4-FFF2-40B4-BE49-F238E27FC236}">
                  <a16:creationId xmlns:a16="http://schemas.microsoft.com/office/drawing/2014/main" id="{AE59A863-05D2-4E61-9706-21CCE3B8500D}"/>
                </a:ext>
              </a:extLst>
            </p:cNvPr>
            <p:cNvSpPr/>
            <p:nvPr/>
          </p:nvSpPr>
          <p:spPr>
            <a:xfrm rot="4286866">
              <a:off x="2451205" y="2661478"/>
              <a:ext cx="63031" cy="6303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92" name="Oval 91">
              <a:extLst>
                <a:ext uri="{FF2B5EF4-FFF2-40B4-BE49-F238E27FC236}">
                  <a16:creationId xmlns:a16="http://schemas.microsoft.com/office/drawing/2014/main" id="{4545438F-E80C-4F78-AC49-F66EDB9C3726}"/>
                </a:ext>
              </a:extLst>
            </p:cNvPr>
            <p:cNvSpPr/>
            <p:nvPr/>
          </p:nvSpPr>
          <p:spPr>
            <a:xfrm rot="4286866">
              <a:off x="2743209" y="2541557"/>
              <a:ext cx="73537"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93" name="Oval 92">
              <a:extLst>
                <a:ext uri="{FF2B5EF4-FFF2-40B4-BE49-F238E27FC236}">
                  <a16:creationId xmlns:a16="http://schemas.microsoft.com/office/drawing/2014/main" id="{FF5DF112-DCDE-485B-BF79-77A2AA3D3CCF}"/>
                </a:ext>
              </a:extLst>
            </p:cNvPr>
            <p:cNvSpPr/>
            <p:nvPr/>
          </p:nvSpPr>
          <p:spPr>
            <a:xfrm rot="4286866">
              <a:off x="2443518" y="2810061"/>
              <a:ext cx="84042" cy="84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94" name="Oval 93">
              <a:extLst>
                <a:ext uri="{FF2B5EF4-FFF2-40B4-BE49-F238E27FC236}">
                  <a16:creationId xmlns:a16="http://schemas.microsoft.com/office/drawing/2014/main" id="{218ACD52-EEB8-45E9-BFFB-9CB1D839602F}"/>
                </a:ext>
              </a:extLst>
            </p:cNvPr>
            <p:cNvSpPr/>
            <p:nvPr/>
          </p:nvSpPr>
          <p:spPr>
            <a:xfrm rot="4286866">
              <a:off x="2843900" y="2578218"/>
              <a:ext cx="94547" cy="9454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95" name="Oval 94">
              <a:extLst>
                <a:ext uri="{FF2B5EF4-FFF2-40B4-BE49-F238E27FC236}">
                  <a16:creationId xmlns:a16="http://schemas.microsoft.com/office/drawing/2014/main" id="{9BE7E2D5-5407-426D-9781-04ED438C97B0}"/>
                </a:ext>
              </a:extLst>
            </p:cNvPr>
            <p:cNvSpPr/>
            <p:nvPr/>
          </p:nvSpPr>
          <p:spPr>
            <a:xfrm rot="15086866">
              <a:off x="2657749" y="2810731"/>
              <a:ext cx="115557" cy="11555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96" name="Oval 95">
              <a:extLst>
                <a:ext uri="{FF2B5EF4-FFF2-40B4-BE49-F238E27FC236}">
                  <a16:creationId xmlns:a16="http://schemas.microsoft.com/office/drawing/2014/main" id="{E6984BF0-B693-430D-B174-356C3115A1A6}"/>
                </a:ext>
              </a:extLst>
            </p:cNvPr>
            <p:cNvSpPr/>
            <p:nvPr/>
          </p:nvSpPr>
          <p:spPr>
            <a:xfrm rot="4286866">
              <a:off x="2694746" y="2705678"/>
              <a:ext cx="73537"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97" name="Oval 96">
              <a:extLst>
                <a:ext uri="{FF2B5EF4-FFF2-40B4-BE49-F238E27FC236}">
                  <a16:creationId xmlns:a16="http://schemas.microsoft.com/office/drawing/2014/main" id="{47BFFAC6-BA2F-4D49-BC1E-ED82AD8322EA}"/>
                </a:ext>
              </a:extLst>
            </p:cNvPr>
            <p:cNvSpPr/>
            <p:nvPr/>
          </p:nvSpPr>
          <p:spPr>
            <a:xfrm rot="4286866">
              <a:off x="2551961" y="2792094"/>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98" name="Oval 97">
              <a:extLst>
                <a:ext uri="{FF2B5EF4-FFF2-40B4-BE49-F238E27FC236}">
                  <a16:creationId xmlns:a16="http://schemas.microsoft.com/office/drawing/2014/main" id="{367F8259-5225-484D-A944-BAAC7B31B8AE}"/>
                </a:ext>
              </a:extLst>
            </p:cNvPr>
            <p:cNvSpPr/>
            <p:nvPr/>
          </p:nvSpPr>
          <p:spPr>
            <a:xfrm rot="4286866">
              <a:off x="2834493" y="2681290"/>
              <a:ext cx="63031" cy="6303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99" name="Oval 98">
              <a:extLst>
                <a:ext uri="{FF2B5EF4-FFF2-40B4-BE49-F238E27FC236}">
                  <a16:creationId xmlns:a16="http://schemas.microsoft.com/office/drawing/2014/main" id="{13A2A12A-2035-4C23-A71C-918A54E4704C}"/>
                </a:ext>
              </a:extLst>
            </p:cNvPr>
            <p:cNvSpPr/>
            <p:nvPr/>
          </p:nvSpPr>
          <p:spPr>
            <a:xfrm rot="15086866">
              <a:off x="2659321" y="2928327"/>
              <a:ext cx="94547" cy="9454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00" name="Oval 99">
              <a:extLst>
                <a:ext uri="{FF2B5EF4-FFF2-40B4-BE49-F238E27FC236}">
                  <a16:creationId xmlns:a16="http://schemas.microsoft.com/office/drawing/2014/main" id="{23E7FFB9-6BCF-4DAB-86F1-DE7ED30E193D}"/>
                </a:ext>
              </a:extLst>
            </p:cNvPr>
            <p:cNvSpPr/>
            <p:nvPr/>
          </p:nvSpPr>
          <p:spPr>
            <a:xfrm rot="15086866">
              <a:off x="2418467" y="2991206"/>
              <a:ext cx="84042" cy="84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01" name="Oval 100">
              <a:extLst>
                <a:ext uri="{FF2B5EF4-FFF2-40B4-BE49-F238E27FC236}">
                  <a16:creationId xmlns:a16="http://schemas.microsoft.com/office/drawing/2014/main" id="{8C921B3F-BDC4-4088-B10A-69415A83CBFB}"/>
                </a:ext>
              </a:extLst>
            </p:cNvPr>
            <p:cNvSpPr/>
            <p:nvPr/>
          </p:nvSpPr>
          <p:spPr>
            <a:xfrm rot="15086866">
              <a:off x="2494866" y="3139135"/>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02" name="Oval 101">
              <a:extLst>
                <a:ext uri="{FF2B5EF4-FFF2-40B4-BE49-F238E27FC236}">
                  <a16:creationId xmlns:a16="http://schemas.microsoft.com/office/drawing/2014/main" id="{B95D9A96-07FC-4EA6-BA69-6B98E8C8F784}"/>
                </a:ext>
              </a:extLst>
            </p:cNvPr>
            <p:cNvSpPr/>
            <p:nvPr/>
          </p:nvSpPr>
          <p:spPr>
            <a:xfrm rot="4286866">
              <a:off x="2516645" y="2955983"/>
              <a:ext cx="115557" cy="11555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03" name="Oval 102">
              <a:extLst>
                <a:ext uri="{FF2B5EF4-FFF2-40B4-BE49-F238E27FC236}">
                  <a16:creationId xmlns:a16="http://schemas.microsoft.com/office/drawing/2014/main" id="{4AC66E38-5D97-4290-99F1-8C2E92404D02}"/>
                </a:ext>
              </a:extLst>
            </p:cNvPr>
            <p:cNvSpPr/>
            <p:nvPr/>
          </p:nvSpPr>
          <p:spPr>
            <a:xfrm rot="4286866">
              <a:off x="2774075" y="3149573"/>
              <a:ext cx="94547" cy="9454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04" name="Oval 103">
              <a:extLst>
                <a:ext uri="{FF2B5EF4-FFF2-40B4-BE49-F238E27FC236}">
                  <a16:creationId xmlns:a16="http://schemas.microsoft.com/office/drawing/2014/main" id="{42F53DE9-CBE1-4800-A555-61FAE72E1FD7}"/>
                </a:ext>
              </a:extLst>
            </p:cNvPr>
            <p:cNvSpPr/>
            <p:nvPr/>
          </p:nvSpPr>
          <p:spPr>
            <a:xfrm rot="4286866">
              <a:off x="2756684" y="3030908"/>
              <a:ext cx="84042" cy="84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105" name="Oval 104">
              <a:extLst>
                <a:ext uri="{FF2B5EF4-FFF2-40B4-BE49-F238E27FC236}">
                  <a16:creationId xmlns:a16="http://schemas.microsoft.com/office/drawing/2014/main" id="{76F8716A-3FD0-4E5C-8C2E-81300C6E66FB}"/>
                </a:ext>
              </a:extLst>
            </p:cNvPr>
            <p:cNvSpPr/>
            <p:nvPr/>
          </p:nvSpPr>
          <p:spPr>
            <a:xfrm rot="4286866">
              <a:off x="2786848" y="2864696"/>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06" name="Oval 105">
              <a:extLst>
                <a:ext uri="{FF2B5EF4-FFF2-40B4-BE49-F238E27FC236}">
                  <a16:creationId xmlns:a16="http://schemas.microsoft.com/office/drawing/2014/main" id="{0799289D-19CC-41C9-A5B7-9F2CE57FCF72}"/>
                </a:ext>
              </a:extLst>
            </p:cNvPr>
            <p:cNvSpPr/>
            <p:nvPr/>
          </p:nvSpPr>
          <p:spPr>
            <a:xfrm rot="4286866">
              <a:off x="2639489" y="3152460"/>
              <a:ext cx="63031" cy="6303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07" name="Oval 106">
              <a:extLst>
                <a:ext uri="{FF2B5EF4-FFF2-40B4-BE49-F238E27FC236}">
                  <a16:creationId xmlns:a16="http://schemas.microsoft.com/office/drawing/2014/main" id="{55796398-41ED-4374-A9E1-5C67D21D3D30}"/>
                </a:ext>
              </a:extLst>
            </p:cNvPr>
            <p:cNvSpPr/>
            <p:nvPr/>
          </p:nvSpPr>
          <p:spPr>
            <a:xfrm rot="15086866">
              <a:off x="2564478" y="3099004"/>
              <a:ext cx="63031" cy="6303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08" name="Oval 107">
              <a:extLst>
                <a:ext uri="{FF2B5EF4-FFF2-40B4-BE49-F238E27FC236}">
                  <a16:creationId xmlns:a16="http://schemas.microsoft.com/office/drawing/2014/main" id="{C95EBAE2-60ED-4A4F-91A4-7C6A5DB24700}"/>
                </a:ext>
              </a:extLst>
            </p:cNvPr>
            <p:cNvSpPr/>
            <p:nvPr/>
          </p:nvSpPr>
          <p:spPr>
            <a:xfrm rot="15086866">
              <a:off x="2571426" y="2871479"/>
              <a:ext cx="73536"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09" name="Oval 108">
              <a:extLst>
                <a:ext uri="{FF2B5EF4-FFF2-40B4-BE49-F238E27FC236}">
                  <a16:creationId xmlns:a16="http://schemas.microsoft.com/office/drawing/2014/main" id="{3C1C2845-2C01-4ABB-8532-E8A3AA33D0BC}"/>
                </a:ext>
              </a:extLst>
            </p:cNvPr>
            <p:cNvSpPr/>
            <p:nvPr/>
          </p:nvSpPr>
          <p:spPr>
            <a:xfrm rot="15086866">
              <a:off x="2647924" y="3032549"/>
              <a:ext cx="84042" cy="84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10" name="Oval 109">
              <a:extLst>
                <a:ext uri="{FF2B5EF4-FFF2-40B4-BE49-F238E27FC236}">
                  <a16:creationId xmlns:a16="http://schemas.microsoft.com/office/drawing/2014/main" id="{5FDBDAF3-CB6F-412B-8C57-EFCE40AE4E34}"/>
                </a:ext>
              </a:extLst>
            </p:cNvPr>
            <p:cNvSpPr/>
            <p:nvPr/>
          </p:nvSpPr>
          <p:spPr>
            <a:xfrm rot="4286866">
              <a:off x="2468199" y="3064830"/>
              <a:ext cx="63031" cy="6303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11" name="Oval 110">
              <a:extLst>
                <a:ext uri="{FF2B5EF4-FFF2-40B4-BE49-F238E27FC236}">
                  <a16:creationId xmlns:a16="http://schemas.microsoft.com/office/drawing/2014/main" id="{4DDA69B8-DE2E-4701-8089-D6030E1FF755}"/>
                </a:ext>
              </a:extLst>
            </p:cNvPr>
            <p:cNvSpPr/>
            <p:nvPr/>
          </p:nvSpPr>
          <p:spPr>
            <a:xfrm rot="4286866">
              <a:off x="2760203" y="2944909"/>
              <a:ext cx="73537"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12" name="Oval 111">
              <a:extLst>
                <a:ext uri="{FF2B5EF4-FFF2-40B4-BE49-F238E27FC236}">
                  <a16:creationId xmlns:a16="http://schemas.microsoft.com/office/drawing/2014/main" id="{04DCBDD3-476C-431D-8A82-568D215C4DB7}"/>
                </a:ext>
              </a:extLst>
            </p:cNvPr>
            <p:cNvSpPr/>
            <p:nvPr/>
          </p:nvSpPr>
          <p:spPr>
            <a:xfrm rot="4286866">
              <a:off x="2465981" y="2913729"/>
              <a:ext cx="53307" cy="5330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13" name="Oval 112">
              <a:extLst>
                <a:ext uri="{FF2B5EF4-FFF2-40B4-BE49-F238E27FC236}">
                  <a16:creationId xmlns:a16="http://schemas.microsoft.com/office/drawing/2014/main" id="{0D7E57B2-E27C-4730-B0FB-33738E13123C}"/>
                </a:ext>
              </a:extLst>
            </p:cNvPr>
            <p:cNvSpPr/>
            <p:nvPr/>
          </p:nvSpPr>
          <p:spPr>
            <a:xfrm rot="4286866">
              <a:off x="2438948" y="2223106"/>
              <a:ext cx="94547" cy="9454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14" name="Oval 113">
              <a:extLst>
                <a:ext uri="{FF2B5EF4-FFF2-40B4-BE49-F238E27FC236}">
                  <a16:creationId xmlns:a16="http://schemas.microsoft.com/office/drawing/2014/main" id="{65D1830B-83BE-49BD-8407-ACB8111F4AFB}"/>
                </a:ext>
              </a:extLst>
            </p:cNvPr>
            <p:cNvSpPr/>
            <p:nvPr/>
          </p:nvSpPr>
          <p:spPr>
            <a:xfrm rot="15086866">
              <a:off x="2674743" y="3214083"/>
              <a:ext cx="115557" cy="11555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15" name="Oval 114">
              <a:extLst>
                <a:ext uri="{FF2B5EF4-FFF2-40B4-BE49-F238E27FC236}">
                  <a16:creationId xmlns:a16="http://schemas.microsoft.com/office/drawing/2014/main" id="{A8810743-EEBF-415D-87CB-631B884999B3}"/>
                </a:ext>
              </a:extLst>
            </p:cNvPr>
            <p:cNvSpPr/>
            <p:nvPr/>
          </p:nvSpPr>
          <p:spPr>
            <a:xfrm rot="4286866">
              <a:off x="2711740" y="3109030"/>
              <a:ext cx="73537"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16" name="Oval 115">
              <a:extLst>
                <a:ext uri="{FF2B5EF4-FFF2-40B4-BE49-F238E27FC236}">
                  <a16:creationId xmlns:a16="http://schemas.microsoft.com/office/drawing/2014/main" id="{D81D113E-FE5D-4B0A-B86F-C34B415EF0BC}"/>
                </a:ext>
              </a:extLst>
            </p:cNvPr>
            <p:cNvSpPr/>
            <p:nvPr/>
          </p:nvSpPr>
          <p:spPr>
            <a:xfrm rot="4286866">
              <a:off x="2568955" y="3195446"/>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17" name="Oval 116">
              <a:extLst>
                <a:ext uri="{FF2B5EF4-FFF2-40B4-BE49-F238E27FC236}">
                  <a16:creationId xmlns:a16="http://schemas.microsoft.com/office/drawing/2014/main" id="{7B32D3DF-BCF3-4C4A-B48A-8D52654B84A7}"/>
                </a:ext>
              </a:extLst>
            </p:cNvPr>
            <p:cNvSpPr/>
            <p:nvPr/>
          </p:nvSpPr>
          <p:spPr>
            <a:xfrm rot="4286866">
              <a:off x="2851486" y="3084642"/>
              <a:ext cx="63031" cy="6303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18" name="Oval 117">
              <a:extLst>
                <a:ext uri="{FF2B5EF4-FFF2-40B4-BE49-F238E27FC236}">
                  <a16:creationId xmlns:a16="http://schemas.microsoft.com/office/drawing/2014/main" id="{502938DD-0115-451B-A683-A589EB33AB71}"/>
                </a:ext>
              </a:extLst>
            </p:cNvPr>
            <p:cNvSpPr/>
            <p:nvPr/>
          </p:nvSpPr>
          <p:spPr>
            <a:xfrm rot="16200000">
              <a:off x="2469644" y="853949"/>
              <a:ext cx="94547" cy="9454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19" name="Oval 118">
              <a:extLst>
                <a:ext uri="{FF2B5EF4-FFF2-40B4-BE49-F238E27FC236}">
                  <a16:creationId xmlns:a16="http://schemas.microsoft.com/office/drawing/2014/main" id="{03186317-7B4C-48A3-8972-772C3A289783}"/>
                </a:ext>
              </a:extLst>
            </p:cNvPr>
            <p:cNvSpPr/>
            <p:nvPr/>
          </p:nvSpPr>
          <p:spPr>
            <a:xfrm rot="16200000">
              <a:off x="2249610" y="983559"/>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20" name="Oval 119">
              <a:extLst>
                <a:ext uri="{FF2B5EF4-FFF2-40B4-BE49-F238E27FC236}">
                  <a16:creationId xmlns:a16="http://schemas.microsoft.com/office/drawing/2014/main" id="{20B36EE3-F63C-44D5-88CA-3D8C6599F702}"/>
                </a:ext>
              </a:extLst>
            </p:cNvPr>
            <p:cNvSpPr/>
            <p:nvPr/>
          </p:nvSpPr>
          <p:spPr>
            <a:xfrm rot="5400000">
              <a:off x="2320754" y="822447"/>
              <a:ext cx="115557" cy="11555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21" name="Oval 120">
              <a:extLst>
                <a:ext uri="{FF2B5EF4-FFF2-40B4-BE49-F238E27FC236}">
                  <a16:creationId xmlns:a16="http://schemas.microsoft.com/office/drawing/2014/main" id="{68B63CF1-8722-46E8-887F-6382117BA525}"/>
                </a:ext>
              </a:extLst>
            </p:cNvPr>
            <p:cNvSpPr/>
            <p:nvPr/>
          </p:nvSpPr>
          <p:spPr>
            <a:xfrm rot="5400000">
              <a:off x="2507100" y="1085085"/>
              <a:ext cx="94547" cy="9454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22" name="Oval 121">
              <a:extLst>
                <a:ext uri="{FF2B5EF4-FFF2-40B4-BE49-F238E27FC236}">
                  <a16:creationId xmlns:a16="http://schemas.microsoft.com/office/drawing/2014/main" id="{695FAF57-D53E-49ED-96B4-4052AC49D918}"/>
                </a:ext>
              </a:extLst>
            </p:cNvPr>
            <p:cNvSpPr/>
            <p:nvPr/>
          </p:nvSpPr>
          <p:spPr>
            <a:xfrm rot="5400000">
              <a:off x="2545700" y="974383"/>
              <a:ext cx="84042" cy="84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123" name="Oval 122">
              <a:extLst>
                <a:ext uri="{FF2B5EF4-FFF2-40B4-BE49-F238E27FC236}">
                  <a16:creationId xmlns:a16="http://schemas.microsoft.com/office/drawing/2014/main" id="{803231FA-04C8-47CF-A048-042C30DBC657}"/>
                </a:ext>
              </a:extLst>
            </p:cNvPr>
            <p:cNvSpPr/>
            <p:nvPr/>
          </p:nvSpPr>
          <p:spPr>
            <a:xfrm rot="5400000">
              <a:off x="2658984" y="883936"/>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24" name="Oval 123">
              <a:extLst>
                <a:ext uri="{FF2B5EF4-FFF2-40B4-BE49-F238E27FC236}">
                  <a16:creationId xmlns:a16="http://schemas.microsoft.com/office/drawing/2014/main" id="{92D2F746-176F-4909-A72E-19371F797A4B}"/>
                </a:ext>
              </a:extLst>
            </p:cNvPr>
            <p:cNvSpPr/>
            <p:nvPr/>
          </p:nvSpPr>
          <p:spPr>
            <a:xfrm rot="5400000">
              <a:off x="2384422" y="1040807"/>
              <a:ext cx="63031" cy="6303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25" name="Oval 124">
              <a:extLst>
                <a:ext uri="{FF2B5EF4-FFF2-40B4-BE49-F238E27FC236}">
                  <a16:creationId xmlns:a16="http://schemas.microsoft.com/office/drawing/2014/main" id="{C54AAF62-4B5E-4350-8B32-534D084E5B65}"/>
                </a:ext>
              </a:extLst>
            </p:cNvPr>
            <p:cNvSpPr/>
            <p:nvPr/>
          </p:nvSpPr>
          <p:spPr>
            <a:xfrm rot="16200000">
              <a:off x="2330318" y="966263"/>
              <a:ext cx="63031" cy="6303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26" name="Oval 125">
              <a:extLst>
                <a:ext uri="{FF2B5EF4-FFF2-40B4-BE49-F238E27FC236}">
                  <a16:creationId xmlns:a16="http://schemas.microsoft.com/office/drawing/2014/main" id="{75F0738D-E4BA-4370-85F5-A56F5BF57483}"/>
                </a:ext>
              </a:extLst>
            </p:cNvPr>
            <p:cNvSpPr/>
            <p:nvPr/>
          </p:nvSpPr>
          <p:spPr>
            <a:xfrm rot="16200000">
              <a:off x="2445952" y="800015"/>
              <a:ext cx="73536"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27" name="Oval 126">
              <a:extLst>
                <a:ext uri="{FF2B5EF4-FFF2-40B4-BE49-F238E27FC236}">
                  <a16:creationId xmlns:a16="http://schemas.microsoft.com/office/drawing/2014/main" id="{D7EC38D0-7183-4640-A119-F95297C0A3FE}"/>
                </a:ext>
              </a:extLst>
            </p:cNvPr>
            <p:cNvSpPr/>
            <p:nvPr/>
          </p:nvSpPr>
          <p:spPr>
            <a:xfrm rot="16200000">
              <a:off x="2426682" y="932608"/>
              <a:ext cx="84042" cy="84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28" name="Oval 127">
              <a:extLst>
                <a:ext uri="{FF2B5EF4-FFF2-40B4-BE49-F238E27FC236}">
                  <a16:creationId xmlns:a16="http://schemas.microsoft.com/office/drawing/2014/main" id="{D36A3DDD-8FE6-4198-B719-CA356EB337D9}"/>
                </a:ext>
              </a:extLst>
            </p:cNvPr>
            <p:cNvSpPr/>
            <p:nvPr/>
          </p:nvSpPr>
          <p:spPr>
            <a:xfrm rot="5400000">
              <a:off x="2249914" y="903232"/>
              <a:ext cx="63031" cy="6303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29" name="Oval 128">
              <a:extLst>
                <a:ext uri="{FF2B5EF4-FFF2-40B4-BE49-F238E27FC236}">
                  <a16:creationId xmlns:a16="http://schemas.microsoft.com/office/drawing/2014/main" id="{3E929FB0-B403-4CC3-A24F-BFFE937C3AFD}"/>
                </a:ext>
              </a:extLst>
            </p:cNvPr>
            <p:cNvSpPr/>
            <p:nvPr/>
          </p:nvSpPr>
          <p:spPr>
            <a:xfrm rot="5400000">
              <a:off x="2562956" y="883848"/>
              <a:ext cx="73537"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30" name="Oval 129">
              <a:extLst>
                <a:ext uri="{FF2B5EF4-FFF2-40B4-BE49-F238E27FC236}">
                  <a16:creationId xmlns:a16="http://schemas.microsoft.com/office/drawing/2014/main" id="{BEE46EBA-5DA0-414C-B508-6C561F51FE12}"/>
                </a:ext>
              </a:extLst>
            </p:cNvPr>
            <p:cNvSpPr/>
            <p:nvPr/>
          </p:nvSpPr>
          <p:spPr>
            <a:xfrm rot="5400000">
              <a:off x="2191464" y="1044444"/>
              <a:ext cx="84042" cy="84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31" name="Oval 130">
              <a:extLst>
                <a:ext uri="{FF2B5EF4-FFF2-40B4-BE49-F238E27FC236}">
                  <a16:creationId xmlns:a16="http://schemas.microsoft.com/office/drawing/2014/main" id="{633B477D-167D-4E6F-B1E9-F750AC130879}"/>
                </a:ext>
              </a:extLst>
            </p:cNvPr>
            <p:cNvSpPr/>
            <p:nvPr/>
          </p:nvSpPr>
          <p:spPr>
            <a:xfrm rot="5400000">
              <a:off x="2642861" y="953437"/>
              <a:ext cx="94547" cy="9454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32" name="Oval 131">
              <a:extLst>
                <a:ext uri="{FF2B5EF4-FFF2-40B4-BE49-F238E27FC236}">
                  <a16:creationId xmlns:a16="http://schemas.microsoft.com/office/drawing/2014/main" id="{77948570-5AF5-4D03-ADF7-6BB648FB3055}"/>
                </a:ext>
              </a:extLst>
            </p:cNvPr>
            <p:cNvSpPr/>
            <p:nvPr/>
          </p:nvSpPr>
          <p:spPr>
            <a:xfrm rot="16200000">
              <a:off x="2388517" y="1117436"/>
              <a:ext cx="115557" cy="11555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33" name="Oval 132">
              <a:extLst>
                <a:ext uri="{FF2B5EF4-FFF2-40B4-BE49-F238E27FC236}">
                  <a16:creationId xmlns:a16="http://schemas.microsoft.com/office/drawing/2014/main" id="{38C12AB7-242A-4C57-85E3-80DC76DA8A13}"/>
                </a:ext>
              </a:extLst>
            </p:cNvPr>
            <p:cNvSpPr/>
            <p:nvPr/>
          </p:nvSpPr>
          <p:spPr>
            <a:xfrm rot="5400000">
              <a:off x="2464792" y="1024020"/>
              <a:ext cx="73537"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34" name="Oval 133">
              <a:extLst>
                <a:ext uri="{FF2B5EF4-FFF2-40B4-BE49-F238E27FC236}">
                  <a16:creationId xmlns:a16="http://schemas.microsoft.com/office/drawing/2014/main" id="{2BEC3EB7-6EDE-4A75-A15B-229FBA2405A8}"/>
                </a:ext>
              </a:extLst>
            </p:cNvPr>
            <p:cNvSpPr/>
            <p:nvPr/>
          </p:nvSpPr>
          <p:spPr>
            <a:xfrm rot="5400000">
              <a:off x="2301933" y="1060516"/>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35" name="Oval 134">
              <a:extLst>
                <a:ext uri="{FF2B5EF4-FFF2-40B4-BE49-F238E27FC236}">
                  <a16:creationId xmlns:a16="http://schemas.microsoft.com/office/drawing/2014/main" id="{E356BBA1-90A7-4933-8C95-897544363668}"/>
                </a:ext>
              </a:extLst>
            </p:cNvPr>
            <p:cNvSpPr/>
            <p:nvPr/>
          </p:nvSpPr>
          <p:spPr>
            <a:xfrm rot="5400000">
              <a:off x="2606981" y="1043964"/>
              <a:ext cx="63031" cy="6303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36" name="Oval 135">
              <a:extLst>
                <a:ext uri="{FF2B5EF4-FFF2-40B4-BE49-F238E27FC236}">
                  <a16:creationId xmlns:a16="http://schemas.microsoft.com/office/drawing/2014/main" id="{2B46DF9A-C1A9-464F-91C4-6CD8E5982E7B}"/>
                </a:ext>
              </a:extLst>
            </p:cNvPr>
            <p:cNvSpPr/>
            <p:nvPr/>
          </p:nvSpPr>
          <p:spPr>
            <a:xfrm rot="16200000">
              <a:off x="2356480" y="1226624"/>
              <a:ext cx="94547" cy="9454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37" name="Oval 136">
              <a:extLst>
                <a:ext uri="{FF2B5EF4-FFF2-40B4-BE49-F238E27FC236}">
                  <a16:creationId xmlns:a16="http://schemas.microsoft.com/office/drawing/2014/main" id="{74E8A9E9-0997-4DF9-8E38-0C392E03CC46}"/>
                </a:ext>
              </a:extLst>
            </p:cNvPr>
            <p:cNvSpPr/>
            <p:nvPr/>
          </p:nvSpPr>
          <p:spPr>
            <a:xfrm rot="5400000">
              <a:off x="2208531" y="1210245"/>
              <a:ext cx="115557" cy="11555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38" name="Oval 137">
              <a:extLst>
                <a:ext uri="{FF2B5EF4-FFF2-40B4-BE49-F238E27FC236}">
                  <a16:creationId xmlns:a16="http://schemas.microsoft.com/office/drawing/2014/main" id="{0C7F8152-6745-4957-87D2-A933993ABB66}"/>
                </a:ext>
              </a:extLst>
            </p:cNvPr>
            <p:cNvSpPr/>
            <p:nvPr/>
          </p:nvSpPr>
          <p:spPr>
            <a:xfrm rot="5400000">
              <a:off x="2394877" y="1472884"/>
              <a:ext cx="94547" cy="9454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39" name="Oval 138">
              <a:extLst>
                <a:ext uri="{FF2B5EF4-FFF2-40B4-BE49-F238E27FC236}">
                  <a16:creationId xmlns:a16="http://schemas.microsoft.com/office/drawing/2014/main" id="{26B9216E-F858-4B6D-835B-BDE45EA62157}"/>
                </a:ext>
              </a:extLst>
            </p:cNvPr>
            <p:cNvSpPr/>
            <p:nvPr/>
          </p:nvSpPr>
          <p:spPr>
            <a:xfrm rot="5400000">
              <a:off x="2418089" y="1353454"/>
              <a:ext cx="84042" cy="84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140" name="Oval 139">
              <a:extLst>
                <a:ext uri="{FF2B5EF4-FFF2-40B4-BE49-F238E27FC236}">
                  <a16:creationId xmlns:a16="http://schemas.microsoft.com/office/drawing/2014/main" id="{0DC50B6F-42FC-44CB-9967-7B21AF947EE8}"/>
                </a:ext>
              </a:extLst>
            </p:cNvPr>
            <p:cNvSpPr/>
            <p:nvPr/>
          </p:nvSpPr>
          <p:spPr>
            <a:xfrm rot="5400000">
              <a:off x="2501514" y="1204079"/>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41" name="Oval 140">
              <a:extLst>
                <a:ext uri="{FF2B5EF4-FFF2-40B4-BE49-F238E27FC236}">
                  <a16:creationId xmlns:a16="http://schemas.microsoft.com/office/drawing/2014/main" id="{B70A2827-1043-484F-B628-E77B95621104}"/>
                </a:ext>
              </a:extLst>
            </p:cNvPr>
            <p:cNvSpPr/>
            <p:nvPr/>
          </p:nvSpPr>
          <p:spPr>
            <a:xfrm rot="5400000">
              <a:off x="2272199" y="1428606"/>
              <a:ext cx="63031" cy="6303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42" name="Oval 141">
              <a:extLst>
                <a:ext uri="{FF2B5EF4-FFF2-40B4-BE49-F238E27FC236}">
                  <a16:creationId xmlns:a16="http://schemas.microsoft.com/office/drawing/2014/main" id="{D4495D22-8E42-42DC-968D-8BE5B1CB1024}"/>
                </a:ext>
              </a:extLst>
            </p:cNvPr>
            <p:cNvSpPr/>
            <p:nvPr/>
          </p:nvSpPr>
          <p:spPr>
            <a:xfrm rot="16200000">
              <a:off x="2218094" y="1354061"/>
              <a:ext cx="63031" cy="6303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43" name="Oval 142">
              <a:extLst>
                <a:ext uri="{FF2B5EF4-FFF2-40B4-BE49-F238E27FC236}">
                  <a16:creationId xmlns:a16="http://schemas.microsoft.com/office/drawing/2014/main" id="{5EFF7876-6103-4E34-98B9-BC7D222E0CBA}"/>
                </a:ext>
              </a:extLst>
            </p:cNvPr>
            <p:cNvSpPr/>
            <p:nvPr/>
          </p:nvSpPr>
          <p:spPr>
            <a:xfrm rot="16200000">
              <a:off x="2295128" y="1141969"/>
              <a:ext cx="73536"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44" name="Oval 143">
              <a:extLst>
                <a:ext uri="{FF2B5EF4-FFF2-40B4-BE49-F238E27FC236}">
                  <a16:creationId xmlns:a16="http://schemas.microsoft.com/office/drawing/2014/main" id="{D98D806F-B191-481D-854A-6E67447BEE38}"/>
                </a:ext>
              </a:extLst>
            </p:cNvPr>
            <p:cNvSpPr/>
            <p:nvPr/>
          </p:nvSpPr>
          <p:spPr>
            <a:xfrm rot="16200000">
              <a:off x="2314459" y="1320406"/>
              <a:ext cx="84042" cy="84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45" name="Oval 144">
              <a:extLst>
                <a:ext uri="{FF2B5EF4-FFF2-40B4-BE49-F238E27FC236}">
                  <a16:creationId xmlns:a16="http://schemas.microsoft.com/office/drawing/2014/main" id="{834B77F6-E3FF-41FA-92CD-F89093623A12}"/>
                </a:ext>
              </a:extLst>
            </p:cNvPr>
            <p:cNvSpPr/>
            <p:nvPr/>
          </p:nvSpPr>
          <p:spPr>
            <a:xfrm rot="5400000">
              <a:off x="2494294" y="1938914"/>
              <a:ext cx="63031" cy="6303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46" name="Oval 145">
              <a:extLst>
                <a:ext uri="{FF2B5EF4-FFF2-40B4-BE49-F238E27FC236}">
                  <a16:creationId xmlns:a16="http://schemas.microsoft.com/office/drawing/2014/main" id="{3C18B5A3-9908-412C-9508-5736ED0877E9}"/>
                </a:ext>
              </a:extLst>
            </p:cNvPr>
            <p:cNvSpPr/>
            <p:nvPr/>
          </p:nvSpPr>
          <p:spPr>
            <a:xfrm rot="5400000">
              <a:off x="2450732" y="1271646"/>
              <a:ext cx="73537"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47" name="Oval 146">
              <a:extLst>
                <a:ext uri="{FF2B5EF4-FFF2-40B4-BE49-F238E27FC236}">
                  <a16:creationId xmlns:a16="http://schemas.microsoft.com/office/drawing/2014/main" id="{F71F913A-0F5A-4AB0-A217-D731013A9C8B}"/>
                </a:ext>
              </a:extLst>
            </p:cNvPr>
            <p:cNvSpPr/>
            <p:nvPr/>
          </p:nvSpPr>
          <p:spPr>
            <a:xfrm rot="5400000">
              <a:off x="2530638" y="1341235"/>
              <a:ext cx="94547" cy="9454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48" name="Oval 147">
              <a:extLst>
                <a:ext uri="{FF2B5EF4-FFF2-40B4-BE49-F238E27FC236}">
                  <a16:creationId xmlns:a16="http://schemas.microsoft.com/office/drawing/2014/main" id="{C629DE71-0F77-4072-B31A-C6DB017E947B}"/>
                </a:ext>
              </a:extLst>
            </p:cNvPr>
            <p:cNvSpPr/>
            <p:nvPr/>
          </p:nvSpPr>
          <p:spPr>
            <a:xfrm rot="16200000">
              <a:off x="2276293" y="1505234"/>
              <a:ext cx="115557" cy="11555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49" name="Oval 148">
              <a:extLst>
                <a:ext uri="{FF2B5EF4-FFF2-40B4-BE49-F238E27FC236}">
                  <a16:creationId xmlns:a16="http://schemas.microsoft.com/office/drawing/2014/main" id="{1972C643-FC8C-431B-8F5E-35B4B80AC45E}"/>
                </a:ext>
              </a:extLst>
            </p:cNvPr>
            <p:cNvSpPr/>
            <p:nvPr/>
          </p:nvSpPr>
          <p:spPr>
            <a:xfrm rot="5400000">
              <a:off x="2352569" y="1411818"/>
              <a:ext cx="73537"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50" name="Oval 149">
              <a:extLst>
                <a:ext uri="{FF2B5EF4-FFF2-40B4-BE49-F238E27FC236}">
                  <a16:creationId xmlns:a16="http://schemas.microsoft.com/office/drawing/2014/main" id="{EF501E32-7001-4D7D-BECF-9B8CE1CB1313}"/>
                </a:ext>
              </a:extLst>
            </p:cNvPr>
            <p:cNvSpPr/>
            <p:nvPr/>
          </p:nvSpPr>
          <p:spPr>
            <a:xfrm rot="5400000">
              <a:off x="3215996" y="2292223"/>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51" name="Oval 150">
              <a:extLst>
                <a:ext uri="{FF2B5EF4-FFF2-40B4-BE49-F238E27FC236}">
                  <a16:creationId xmlns:a16="http://schemas.microsoft.com/office/drawing/2014/main" id="{81285B18-0DB9-43C2-BC70-C0DD250DA464}"/>
                </a:ext>
              </a:extLst>
            </p:cNvPr>
            <p:cNvSpPr/>
            <p:nvPr/>
          </p:nvSpPr>
          <p:spPr>
            <a:xfrm rot="5400000">
              <a:off x="2494757" y="1431762"/>
              <a:ext cx="63031" cy="6303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52" name="Oval 151">
              <a:extLst>
                <a:ext uri="{FF2B5EF4-FFF2-40B4-BE49-F238E27FC236}">
                  <a16:creationId xmlns:a16="http://schemas.microsoft.com/office/drawing/2014/main" id="{863D441E-135C-46A9-8A78-A0A45EEB7584}"/>
                </a:ext>
              </a:extLst>
            </p:cNvPr>
            <p:cNvSpPr/>
            <p:nvPr/>
          </p:nvSpPr>
          <p:spPr>
            <a:xfrm rot="16200000">
              <a:off x="2974522" y="2138594"/>
              <a:ext cx="84042" cy="84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53" name="Oval 152">
              <a:extLst>
                <a:ext uri="{FF2B5EF4-FFF2-40B4-BE49-F238E27FC236}">
                  <a16:creationId xmlns:a16="http://schemas.microsoft.com/office/drawing/2014/main" id="{2AD936E9-A7F5-44AD-8A71-D8B8F61D3D18}"/>
                </a:ext>
              </a:extLst>
            </p:cNvPr>
            <p:cNvSpPr/>
            <p:nvPr/>
          </p:nvSpPr>
          <p:spPr>
            <a:xfrm rot="16200000">
              <a:off x="2626573" y="1844282"/>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54" name="Oval 153">
              <a:extLst>
                <a:ext uri="{FF2B5EF4-FFF2-40B4-BE49-F238E27FC236}">
                  <a16:creationId xmlns:a16="http://schemas.microsoft.com/office/drawing/2014/main" id="{72FB5FC7-4AAD-43DF-BB58-3B7473727FBB}"/>
                </a:ext>
              </a:extLst>
            </p:cNvPr>
            <p:cNvSpPr/>
            <p:nvPr/>
          </p:nvSpPr>
          <p:spPr>
            <a:xfrm rot="5400000">
              <a:off x="2884063" y="1945808"/>
              <a:ext cx="94547" cy="9454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55" name="Oval 154">
              <a:extLst>
                <a:ext uri="{FF2B5EF4-FFF2-40B4-BE49-F238E27FC236}">
                  <a16:creationId xmlns:a16="http://schemas.microsoft.com/office/drawing/2014/main" id="{CE19D065-7A20-4AEF-8533-D5C18DE05DD8}"/>
                </a:ext>
              </a:extLst>
            </p:cNvPr>
            <p:cNvSpPr/>
            <p:nvPr/>
          </p:nvSpPr>
          <p:spPr>
            <a:xfrm rot="5400000">
              <a:off x="2907275" y="1826379"/>
              <a:ext cx="84042" cy="84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156" name="Oval 155">
              <a:extLst>
                <a:ext uri="{FF2B5EF4-FFF2-40B4-BE49-F238E27FC236}">
                  <a16:creationId xmlns:a16="http://schemas.microsoft.com/office/drawing/2014/main" id="{D0700AA6-9CF0-44B5-91FE-45F7E12BC2DF}"/>
                </a:ext>
              </a:extLst>
            </p:cNvPr>
            <p:cNvSpPr/>
            <p:nvPr/>
          </p:nvSpPr>
          <p:spPr>
            <a:xfrm rot="5400000">
              <a:off x="2835786" y="2985938"/>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57" name="Oval 156">
              <a:extLst>
                <a:ext uri="{FF2B5EF4-FFF2-40B4-BE49-F238E27FC236}">
                  <a16:creationId xmlns:a16="http://schemas.microsoft.com/office/drawing/2014/main" id="{10BF50CA-CA45-4FD3-ABA0-8FE3C0F89CBA}"/>
                </a:ext>
              </a:extLst>
            </p:cNvPr>
            <p:cNvSpPr/>
            <p:nvPr/>
          </p:nvSpPr>
          <p:spPr>
            <a:xfrm rot="5400000">
              <a:off x="2761385" y="1901530"/>
              <a:ext cx="63031" cy="6303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58" name="Oval 157">
              <a:extLst>
                <a:ext uri="{FF2B5EF4-FFF2-40B4-BE49-F238E27FC236}">
                  <a16:creationId xmlns:a16="http://schemas.microsoft.com/office/drawing/2014/main" id="{EF50FC9D-B9D2-4F28-BE4E-0FBA0378D274}"/>
                </a:ext>
              </a:extLst>
            </p:cNvPr>
            <p:cNvSpPr/>
            <p:nvPr/>
          </p:nvSpPr>
          <p:spPr>
            <a:xfrm rot="16200000">
              <a:off x="2707281" y="1826986"/>
              <a:ext cx="63031" cy="6303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59" name="Oval 158">
              <a:extLst>
                <a:ext uri="{FF2B5EF4-FFF2-40B4-BE49-F238E27FC236}">
                  <a16:creationId xmlns:a16="http://schemas.microsoft.com/office/drawing/2014/main" id="{A972BBAE-EF07-4A7F-A68D-39DE1CE90363}"/>
                </a:ext>
              </a:extLst>
            </p:cNvPr>
            <p:cNvSpPr/>
            <p:nvPr/>
          </p:nvSpPr>
          <p:spPr>
            <a:xfrm rot="16200000">
              <a:off x="2603441" y="1544454"/>
              <a:ext cx="73536"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60" name="Oval 159">
              <a:extLst>
                <a:ext uri="{FF2B5EF4-FFF2-40B4-BE49-F238E27FC236}">
                  <a16:creationId xmlns:a16="http://schemas.microsoft.com/office/drawing/2014/main" id="{AF2BBBA7-4655-4BC8-850E-466620385336}"/>
                </a:ext>
              </a:extLst>
            </p:cNvPr>
            <p:cNvSpPr/>
            <p:nvPr/>
          </p:nvSpPr>
          <p:spPr>
            <a:xfrm rot="16200000">
              <a:off x="2803645" y="1793331"/>
              <a:ext cx="84042" cy="84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61" name="Oval 160">
              <a:extLst>
                <a:ext uri="{FF2B5EF4-FFF2-40B4-BE49-F238E27FC236}">
                  <a16:creationId xmlns:a16="http://schemas.microsoft.com/office/drawing/2014/main" id="{95F54539-0D2A-418A-A0B0-CDE7C025F04F}"/>
                </a:ext>
              </a:extLst>
            </p:cNvPr>
            <p:cNvSpPr/>
            <p:nvPr/>
          </p:nvSpPr>
          <p:spPr>
            <a:xfrm rot="5400000">
              <a:off x="2626877" y="1763955"/>
              <a:ext cx="63031" cy="6303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62" name="Oval 161">
              <a:extLst>
                <a:ext uri="{FF2B5EF4-FFF2-40B4-BE49-F238E27FC236}">
                  <a16:creationId xmlns:a16="http://schemas.microsoft.com/office/drawing/2014/main" id="{6378F704-5E9E-49DE-8299-23F27B864C97}"/>
                </a:ext>
              </a:extLst>
            </p:cNvPr>
            <p:cNvSpPr/>
            <p:nvPr/>
          </p:nvSpPr>
          <p:spPr>
            <a:xfrm rot="5400000">
              <a:off x="4361704" y="3441660"/>
              <a:ext cx="73537"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63" name="Oval 162">
              <a:extLst>
                <a:ext uri="{FF2B5EF4-FFF2-40B4-BE49-F238E27FC236}">
                  <a16:creationId xmlns:a16="http://schemas.microsoft.com/office/drawing/2014/main" id="{33C8A4D1-AC54-497A-860F-FDC3E7AEF6A9}"/>
                </a:ext>
              </a:extLst>
            </p:cNvPr>
            <p:cNvSpPr/>
            <p:nvPr/>
          </p:nvSpPr>
          <p:spPr>
            <a:xfrm rot="5400000">
              <a:off x="2568427" y="1905167"/>
              <a:ext cx="84042" cy="84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64" name="Oval 163">
              <a:extLst>
                <a:ext uri="{FF2B5EF4-FFF2-40B4-BE49-F238E27FC236}">
                  <a16:creationId xmlns:a16="http://schemas.microsoft.com/office/drawing/2014/main" id="{2FEAB72D-B6B7-4D61-A042-88F262E33F83}"/>
                </a:ext>
              </a:extLst>
            </p:cNvPr>
            <p:cNvSpPr/>
            <p:nvPr/>
          </p:nvSpPr>
          <p:spPr>
            <a:xfrm rot="5400000">
              <a:off x="3019824" y="1814160"/>
              <a:ext cx="94547" cy="9454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65" name="Oval 164">
              <a:extLst>
                <a:ext uri="{FF2B5EF4-FFF2-40B4-BE49-F238E27FC236}">
                  <a16:creationId xmlns:a16="http://schemas.microsoft.com/office/drawing/2014/main" id="{04546C49-D002-4A35-88AF-87E3DE6F09FF}"/>
                </a:ext>
              </a:extLst>
            </p:cNvPr>
            <p:cNvSpPr/>
            <p:nvPr/>
          </p:nvSpPr>
          <p:spPr>
            <a:xfrm rot="16200000">
              <a:off x="2765480" y="1978159"/>
              <a:ext cx="115557" cy="11555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66" name="Oval 165">
              <a:extLst>
                <a:ext uri="{FF2B5EF4-FFF2-40B4-BE49-F238E27FC236}">
                  <a16:creationId xmlns:a16="http://schemas.microsoft.com/office/drawing/2014/main" id="{8F68FCF6-210C-4FFA-94C3-5894EB5B262B}"/>
                </a:ext>
              </a:extLst>
            </p:cNvPr>
            <p:cNvSpPr/>
            <p:nvPr/>
          </p:nvSpPr>
          <p:spPr>
            <a:xfrm rot="5400000">
              <a:off x="2841755" y="1884743"/>
              <a:ext cx="73537"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67" name="Oval 166">
              <a:extLst>
                <a:ext uri="{FF2B5EF4-FFF2-40B4-BE49-F238E27FC236}">
                  <a16:creationId xmlns:a16="http://schemas.microsoft.com/office/drawing/2014/main" id="{9C0A5F5B-726E-440E-A081-547A38F96117}"/>
                </a:ext>
              </a:extLst>
            </p:cNvPr>
            <p:cNvSpPr/>
            <p:nvPr/>
          </p:nvSpPr>
          <p:spPr>
            <a:xfrm rot="5400000">
              <a:off x="2678896" y="1921239"/>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68" name="Oval 167">
              <a:extLst>
                <a:ext uri="{FF2B5EF4-FFF2-40B4-BE49-F238E27FC236}">
                  <a16:creationId xmlns:a16="http://schemas.microsoft.com/office/drawing/2014/main" id="{7856B804-DB01-4AC4-B03C-998736E57333}"/>
                </a:ext>
              </a:extLst>
            </p:cNvPr>
            <p:cNvSpPr/>
            <p:nvPr/>
          </p:nvSpPr>
          <p:spPr>
            <a:xfrm rot="5400000">
              <a:off x="2983944" y="1904687"/>
              <a:ext cx="63031" cy="6303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69" name="Oval 168">
              <a:extLst>
                <a:ext uri="{FF2B5EF4-FFF2-40B4-BE49-F238E27FC236}">
                  <a16:creationId xmlns:a16="http://schemas.microsoft.com/office/drawing/2014/main" id="{850720DC-AC9B-4116-9F41-8FD5787F8330}"/>
                </a:ext>
              </a:extLst>
            </p:cNvPr>
            <p:cNvSpPr/>
            <p:nvPr/>
          </p:nvSpPr>
          <p:spPr>
            <a:xfrm rot="16200000">
              <a:off x="2733443" y="2087347"/>
              <a:ext cx="94547" cy="9454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70" name="Oval 169">
              <a:extLst>
                <a:ext uri="{FF2B5EF4-FFF2-40B4-BE49-F238E27FC236}">
                  <a16:creationId xmlns:a16="http://schemas.microsoft.com/office/drawing/2014/main" id="{B42C8DF9-8127-431C-BCCD-382C3EDE616F}"/>
                </a:ext>
              </a:extLst>
            </p:cNvPr>
            <p:cNvSpPr/>
            <p:nvPr/>
          </p:nvSpPr>
          <p:spPr>
            <a:xfrm rot="16200000">
              <a:off x="2487043" y="2068928"/>
              <a:ext cx="84042" cy="84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71" name="Oval 170">
              <a:extLst>
                <a:ext uri="{FF2B5EF4-FFF2-40B4-BE49-F238E27FC236}">
                  <a16:creationId xmlns:a16="http://schemas.microsoft.com/office/drawing/2014/main" id="{3916ABDD-CC7E-4D31-8C42-6E202C8824DA}"/>
                </a:ext>
              </a:extLst>
            </p:cNvPr>
            <p:cNvSpPr/>
            <p:nvPr/>
          </p:nvSpPr>
          <p:spPr>
            <a:xfrm rot="16200000">
              <a:off x="2514350" y="2232080"/>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72" name="Oval 171">
              <a:extLst>
                <a:ext uri="{FF2B5EF4-FFF2-40B4-BE49-F238E27FC236}">
                  <a16:creationId xmlns:a16="http://schemas.microsoft.com/office/drawing/2014/main" id="{06C01648-668D-4136-AFF8-E1D492C1D6AE}"/>
                </a:ext>
              </a:extLst>
            </p:cNvPr>
            <p:cNvSpPr/>
            <p:nvPr/>
          </p:nvSpPr>
          <p:spPr>
            <a:xfrm rot="5400000">
              <a:off x="2585494" y="2070968"/>
              <a:ext cx="115557" cy="11555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73" name="Oval 172">
              <a:extLst>
                <a:ext uri="{FF2B5EF4-FFF2-40B4-BE49-F238E27FC236}">
                  <a16:creationId xmlns:a16="http://schemas.microsoft.com/office/drawing/2014/main" id="{1BA39B22-E269-43A9-9F69-78B68E4CFBD7}"/>
                </a:ext>
              </a:extLst>
            </p:cNvPr>
            <p:cNvSpPr/>
            <p:nvPr/>
          </p:nvSpPr>
          <p:spPr>
            <a:xfrm rot="5400000">
              <a:off x="2771840" y="2333607"/>
              <a:ext cx="94547" cy="9454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74" name="Oval 173">
              <a:extLst>
                <a:ext uri="{FF2B5EF4-FFF2-40B4-BE49-F238E27FC236}">
                  <a16:creationId xmlns:a16="http://schemas.microsoft.com/office/drawing/2014/main" id="{2F8FC9E7-5BAE-4175-B7BC-7E4D2D5F929C}"/>
                </a:ext>
              </a:extLst>
            </p:cNvPr>
            <p:cNvSpPr/>
            <p:nvPr/>
          </p:nvSpPr>
          <p:spPr>
            <a:xfrm rot="5400000">
              <a:off x="2795052" y="2214177"/>
              <a:ext cx="84042" cy="84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175" name="Oval 174">
              <a:extLst>
                <a:ext uri="{FF2B5EF4-FFF2-40B4-BE49-F238E27FC236}">
                  <a16:creationId xmlns:a16="http://schemas.microsoft.com/office/drawing/2014/main" id="{ED90C7F0-E850-41B6-A41B-928F491E79FA}"/>
                </a:ext>
              </a:extLst>
            </p:cNvPr>
            <p:cNvSpPr/>
            <p:nvPr/>
          </p:nvSpPr>
          <p:spPr>
            <a:xfrm rot="5400000">
              <a:off x="2878477" y="2064802"/>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76" name="Oval 175">
              <a:extLst>
                <a:ext uri="{FF2B5EF4-FFF2-40B4-BE49-F238E27FC236}">
                  <a16:creationId xmlns:a16="http://schemas.microsoft.com/office/drawing/2014/main" id="{4EDF2259-4878-4771-A3D5-6E5EB69B95BE}"/>
                </a:ext>
              </a:extLst>
            </p:cNvPr>
            <p:cNvSpPr/>
            <p:nvPr/>
          </p:nvSpPr>
          <p:spPr>
            <a:xfrm rot="5400000">
              <a:off x="2649162" y="2289329"/>
              <a:ext cx="63031" cy="6303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77" name="Oval 176">
              <a:extLst>
                <a:ext uri="{FF2B5EF4-FFF2-40B4-BE49-F238E27FC236}">
                  <a16:creationId xmlns:a16="http://schemas.microsoft.com/office/drawing/2014/main" id="{5907EF88-8132-47EA-B754-6E337138DD71}"/>
                </a:ext>
              </a:extLst>
            </p:cNvPr>
            <p:cNvSpPr/>
            <p:nvPr/>
          </p:nvSpPr>
          <p:spPr>
            <a:xfrm rot="16200000">
              <a:off x="2595057" y="2214784"/>
              <a:ext cx="63031" cy="6303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78" name="Oval 177">
              <a:extLst>
                <a:ext uri="{FF2B5EF4-FFF2-40B4-BE49-F238E27FC236}">
                  <a16:creationId xmlns:a16="http://schemas.microsoft.com/office/drawing/2014/main" id="{EA91AED8-5AD0-4FB0-9D6E-07A4B29DE593}"/>
                </a:ext>
              </a:extLst>
            </p:cNvPr>
            <p:cNvSpPr/>
            <p:nvPr/>
          </p:nvSpPr>
          <p:spPr>
            <a:xfrm rot="16200000">
              <a:off x="2672091" y="2002692"/>
              <a:ext cx="73536"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79" name="Oval 178">
              <a:extLst>
                <a:ext uri="{FF2B5EF4-FFF2-40B4-BE49-F238E27FC236}">
                  <a16:creationId xmlns:a16="http://schemas.microsoft.com/office/drawing/2014/main" id="{F2F594F5-C82C-42A2-968A-CC22EE61F562}"/>
                </a:ext>
              </a:extLst>
            </p:cNvPr>
            <p:cNvSpPr/>
            <p:nvPr/>
          </p:nvSpPr>
          <p:spPr>
            <a:xfrm rot="16200000">
              <a:off x="2691422" y="2181129"/>
              <a:ext cx="84042" cy="84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80" name="Oval 179">
              <a:extLst>
                <a:ext uri="{FF2B5EF4-FFF2-40B4-BE49-F238E27FC236}">
                  <a16:creationId xmlns:a16="http://schemas.microsoft.com/office/drawing/2014/main" id="{DAB1158D-3763-46C5-8941-653D6A805636}"/>
                </a:ext>
              </a:extLst>
            </p:cNvPr>
            <p:cNvSpPr/>
            <p:nvPr/>
          </p:nvSpPr>
          <p:spPr>
            <a:xfrm rot="5400000">
              <a:off x="2514654" y="2151753"/>
              <a:ext cx="63031" cy="6303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81" name="Oval 180">
              <a:extLst>
                <a:ext uri="{FF2B5EF4-FFF2-40B4-BE49-F238E27FC236}">
                  <a16:creationId xmlns:a16="http://schemas.microsoft.com/office/drawing/2014/main" id="{5AB00316-4F1E-439B-A4DB-10CD06520B57}"/>
                </a:ext>
              </a:extLst>
            </p:cNvPr>
            <p:cNvSpPr/>
            <p:nvPr/>
          </p:nvSpPr>
          <p:spPr>
            <a:xfrm rot="5400000">
              <a:off x="2827695" y="2132369"/>
              <a:ext cx="73537"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82" name="Oval 181">
              <a:extLst>
                <a:ext uri="{FF2B5EF4-FFF2-40B4-BE49-F238E27FC236}">
                  <a16:creationId xmlns:a16="http://schemas.microsoft.com/office/drawing/2014/main" id="{AC9E401A-D550-4991-A227-BEC19614928F}"/>
                </a:ext>
              </a:extLst>
            </p:cNvPr>
            <p:cNvSpPr/>
            <p:nvPr/>
          </p:nvSpPr>
          <p:spPr>
            <a:xfrm rot="5400000">
              <a:off x="2562427" y="2006504"/>
              <a:ext cx="53307" cy="5330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83" name="Oval 182">
              <a:extLst>
                <a:ext uri="{FF2B5EF4-FFF2-40B4-BE49-F238E27FC236}">
                  <a16:creationId xmlns:a16="http://schemas.microsoft.com/office/drawing/2014/main" id="{1CCE46F5-2D10-413D-981F-57EAEE8394A1}"/>
                </a:ext>
              </a:extLst>
            </p:cNvPr>
            <p:cNvSpPr/>
            <p:nvPr/>
          </p:nvSpPr>
          <p:spPr>
            <a:xfrm rot="5400000">
              <a:off x="2907601" y="2201958"/>
              <a:ext cx="94547" cy="9454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84" name="Oval 183">
              <a:extLst>
                <a:ext uri="{FF2B5EF4-FFF2-40B4-BE49-F238E27FC236}">
                  <a16:creationId xmlns:a16="http://schemas.microsoft.com/office/drawing/2014/main" id="{C24C1178-6E60-4B60-81AD-FB20E7AD4255}"/>
                </a:ext>
              </a:extLst>
            </p:cNvPr>
            <p:cNvSpPr/>
            <p:nvPr/>
          </p:nvSpPr>
          <p:spPr>
            <a:xfrm rot="16200000">
              <a:off x="2653256" y="2365957"/>
              <a:ext cx="115557" cy="11555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85" name="Oval 184">
              <a:extLst>
                <a:ext uri="{FF2B5EF4-FFF2-40B4-BE49-F238E27FC236}">
                  <a16:creationId xmlns:a16="http://schemas.microsoft.com/office/drawing/2014/main" id="{C6F105AF-B94D-407C-BD68-C1436D1C7BD0}"/>
                </a:ext>
              </a:extLst>
            </p:cNvPr>
            <p:cNvSpPr/>
            <p:nvPr/>
          </p:nvSpPr>
          <p:spPr>
            <a:xfrm rot="5400000">
              <a:off x="2729532" y="2272541"/>
              <a:ext cx="73537"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86" name="Oval 185">
              <a:extLst>
                <a:ext uri="{FF2B5EF4-FFF2-40B4-BE49-F238E27FC236}">
                  <a16:creationId xmlns:a16="http://schemas.microsoft.com/office/drawing/2014/main" id="{72E156AC-AAB6-4852-B6E1-F57B3980F1D9}"/>
                </a:ext>
              </a:extLst>
            </p:cNvPr>
            <p:cNvSpPr/>
            <p:nvPr/>
          </p:nvSpPr>
          <p:spPr>
            <a:xfrm rot="5400000">
              <a:off x="2566672" y="2309037"/>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87" name="Oval 186">
              <a:extLst>
                <a:ext uri="{FF2B5EF4-FFF2-40B4-BE49-F238E27FC236}">
                  <a16:creationId xmlns:a16="http://schemas.microsoft.com/office/drawing/2014/main" id="{361D8B2F-8B7D-49F2-BFBF-238A0EA525CA}"/>
                </a:ext>
              </a:extLst>
            </p:cNvPr>
            <p:cNvSpPr/>
            <p:nvPr/>
          </p:nvSpPr>
          <p:spPr>
            <a:xfrm rot="5400000">
              <a:off x="2871720" y="2292485"/>
              <a:ext cx="63031" cy="6303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88" name="Oval 187">
              <a:extLst>
                <a:ext uri="{FF2B5EF4-FFF2-40B4-BE49-F238E27FC236}">
                  <a16:creationId xmlns:a16="http://schemas.microsoft.com/office/drawing/2014/main" id="{9A5C6FFC-28FE-406D-A362-8826446B189B}"/>
                </a:ext>
              </a:extLst>
            </p:cNvPr>
            <p:cNvSpPr/>
            <p:nvPr/>
          </p:nvSpPr>
          <p:spPr>
            <a:xfrm rot="16200000">
              <a:off x="2382057" y="1607196"/>
              <a:ext cx="94547" cy="9454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89" name="Oval 188">
              <a:extLst>
                <a:ext uri="{FF2B5EF4-FFF2-40B4-BE49-F238E27FC236}">
                  <a16:creationId xmlns:a16="http://schemas.microsoft.com/office/drawing/2014/main" id="{11388662-70F7-42E3-9124-B2CF3B685CF2}"/>
                </a:ext>
              </a:extLst>
            </p:cNvPr>
            <p:cNvSpPr/>
            <p:nvPr/>
          </p:nvSpPr>
          <p:spPr>
            <a:xfrm rot="16200000">
              <a:off x="2485687" y="1548796"/>
              <a:ext cx="84042" cy="84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90" name="Oval 189">
              <a:extLst>
                <a:ext uri="{FF2B5EF4-FFF2-40B4-BE49-F238E27FC236}">
                  <a16:creationId xmlns:a16="http://schemas.microsoft.com/office/drawing/2014/main" id="{CFCC38EB-5E16-44EB-8DEC-3E2D26E8A94E}"/>
                </a:ext>
              </a:extLst>
            </p:cNvPr>
            <p:cNvSpPr/>
            <p:nvPr/>
          </p:nvSpPr>
          <p:spPr>
            <a:xfrm rot="16200000">
              <a:off x="2162964" y="1751929"/>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91" name="Oval 190">
              <a:extLst>
                <a:ext uri="{FF2B5EF4-FFF2-40B4-BE49-F238E27FC236}">
                  <a16:creationId xmlns:a16="http://schemas.microsoft.com/office/drawing/2014/main" id="{4717282D-7711-42F6-9F24-69F8BE3D738E}"/>
                </a:ext>
              </a:extLst>
            </p:cNvPr>
            <p:cNvSpPr/>
            <p:nvPr/>
          </p:nvSpPr>
          <p:spPr>
            <a:xfrm rot="5400000">
              <a:off x="4397158" y="3514840"/>
              <a:ext cx="115557" cy="11555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92" name="Oval 191">
              <a:extLst>
                <a:ext uri="{FF2B5EF4-FFF2-40B4-BE49-F238E27FC236}">
                  <a16:creationId xmlns:a16="http://schemas.microsoft.com/office/drawing/2014/main" id="{B8788C2A-15BE-4933-AB83-6454495D4A30}"/>
                </a:ext>
              </a:extLst>
            </p:cNvPr>
            <p:cNvSpPr/>
            <p:nvPr/>
          </p:nvSpPr>
          <p:spPr>
            <a:xfrm rot="5400000">
              <a:off x="2420454" y="1853455"/>
              <a:ext cx="94547" cy="9454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93" name="Oval 192">
              <a:extLst>
                <a:ext uri="{FF2B5EF4-FFF2-40B4-BE49-F238E27FC236}">
                  <a16:creationId xmlns:a16="http://schemas.microsoft.com/office/drawing/2014/main" id="{F3C01675-7922-4AA1-BE77-AD0225DDB2B0}"/>
                </a:ext>
              </a:extLst>
            </p:cNvPr>
            <p:cNvSpPr/>
            <p:nvPr/>
          </p:nvSpPr>
          <p:spPr>
            <a:xfrm rot="5400000">
              <a:off x="2443666" y="1734026"/>
              <a:ext cx="84042" cy="84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194" name="Oval 193">
              <a:extLst>
                <a:ext uri="{FF2B5EF4-FFF2-40B4-BE49-F238E27FC236}">
                  <a16:creationId xmlns:a16="http://schemas.microsoft.com/office/drawing/2014/main" id="{C10CF796-35A5-4D8B-A792-8D386B2E499E}"/>
                </a:ext>
              </a:extLst>
            </p:cNvPr>
            <p:cNvSpPr/>
            <p:nvPr/>
          </p:nvSpPr>
          <p:spPr>
            <a:xfrm rot="5400000">
              <a:off x="2576745" y="1627441"/>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95" name="Oval 194">
              <a:extLst>
                <a:ext uri="{FF2B5EF4-FFF2-40B4-BE49-F238E27FC236}">
                  <a16:creationId xmlns:a16="http://schemas.microsoft.com/office/drawing/2014/main" id="{09C0CFE2-A0A2-4AED-9028-690F4F299210}"/>
                </a:ext>
              </a:extLst>
            </p:cNvPr>
            <p:cNvSpPr/>
            <p:nvPr/>
          </p:nvSpPr>
          <p:spPr>
            <a:xfrm rot="5400000">
              <a:off x="2297776" y="1809177"/>
              <a:ext cx="63031" cy="6303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96" name="Oval 195">
              <a:extLst>
                <a:ext uri="{FF2B5EF4-FFF2-40B4-BE49-F238E27FC236}">
                  <a16:creationId xmlns:a16="http://schemas.microsoft.com/office/drawing/2014/main" id="{A21AA8A9-338C-422B-BF19-7B690CDDD89E}"/>
                </a:ext>
              </a:extLst>
            </p:cNvPr>
            <p:cNvSpPr/>
            <p:nvPr/>
          </p:nvSpPr>
          <p:spPr>
            <a:xfrm rot="16200000">
              <a:off x="2243672" y="1734633"/>
              <a:ext cx="63031" cy="6303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97" name="Oval 196">
              <a:extLst>
                <a:ext uri="{FF2B5EF4-FFF2-40B4-BE49-F238E27FC236}">
                  <a16:creationId xmlns:a16="http://schemas.microsoft.com/office/drawing/2014/main" id="{B9BEB8FD-4AF9-4FC4-AF5F-9483B750445B}"/>
                </a:ext>
              </a:extLst>
            </p:cNvPr>
            <p:cNvSpPr/>
            <p:nvPr/>
          </p:nvSpPr>
          <p:spPr>
            <a:xfrm rot="16200000">
              <a:off x="2320705" y="1522541"/>
              <a:ext cx="73536"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98" name="Oval 197">
              <a:extLst>
                <a:ext uri="{FF2B5EF4-FFF2-40B4-BE49-F238E27FC236}">
                  <a16:creationId xmlns:a16="http://schemas.microsoft.com/office/drawing/2014/main" id="{7386E351-2297-4199-BAC4-0FC63B453F01}"/>
                </a:ext>
              </a:extLst>
            </p:cNvPr>
            <p:cNvSpPr/>
            <p:nvPr/>
          </p:nvSpPr>
          <p:spPr>
            <a:xfrm rot="16200000">
              <a:off x="2340036" y="1700978"/>
              <a:ext cx="84042" cy="84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99" name="Oval 198">
              <a:extLst>
                <a:ext uri="{FF2B5EF4-FFF2-40B4-BE49-F238E27FC236}">
                  <a16:creationId xmlns:a16="http://schemas.microsoft.com/office/drawing/2014/main" id="{89F5A4A4-40B6-4EDA-A7FF-4B5309B3AFCD}"/>
                </a:ext>
              </a:extLst>
            </p:cNvPr>
            <p:cNvSpPr/>
            <p:nvPr/>
          </p:nvSpPr>
          <p:spPr>
            <a:xfrm rot="5400000">
              <a:off x="2494564" y="1515934"/>
              <a:ext cx="63031" cy="6303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00" name="Oval 199">
              <a:extLst>
                <a:ext uri="{FF2B5EF4-FFF2-40B4-BE49-F238E27FC236}">
                  <a16:creationId xmlns:a16="http://schemas.microsoft.com/office/drawing/2014/main" id="{0D697A0C-C276-44DA-9496-DAE64E6A1683}"/>
                </a:ext>
              </a:extLst>
            </p:cNvPr>
            <p:cNvSpPr/>
            <p:nvPr/>
          </p:nvSpPr>
          <p:spPr>
            <a:xfrm rot="5400000">
              <a:off x="2476310" y="1652218"/>
              <a:ext cx="73537"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01" name="Oval 200">
              <a:extLst>
                <a:ext uri="{FF2B5EF4-FFF2-40B4-BE49-F238E27FC236}">
                  <a16:creationId xmlns:a16="http://schemas.microsoft.com/office/drawing/2014/main" id="{0823DBCD-F550-493A-B5D9-67D14B43765E}"/>
                </a:ext>
              </a:extLst>
            </p:cNvPr>
            <p:cNvSpPr/>
            <p:nvPr/>
          </p:nvSpPr>
          <p:spPr>
            <a:xfrm rot="5400000">
              <a:off x="2104818" y="1812814"/>
              <a:ext cx="84042" cy="84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02" name="Oval 201">
              <a:extLst>
                <a:ext uri="{FF2B5EF4-FFF2-40B4-BE49-F238E27FC236}">
                  <a16:creationId xmlns:a16="http://schemas.microsoft.com/office/drawing/2014/main" id="{9A7EF3BB-F383-427E-8C3D-0714E62B9614}"/>
                </a:ext>
              </a:extLst>
            </p:cNvPr>
            <p:cNvSpPr/>
            <p:nvPr/>
          </p:nvSpPr>
          <p:spPr>
            <a:xfrm rot="5400000">
              <a:off x="2551538" y="1686661"/>
              <a:ext cx="94547" cy="9454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03" name="Oval 202">
              <a:extLst>
                <a:ext uri="{FF2B5EF4-FFF2-40B4-BE49-F238E27FC236}">
                  <a16:creationId xmlns:a16="http://schemas.microsoft.com/office/drawing/2014/main" id="{CAEC8D57-AB7C-4C42-B132-47F88CAFF46F}"/>
                </a:ext>
              </a:extLst>
            </p:cNvPr>
            <p:cNvSpPr/>
            <p:nvPr/>
          </p:nvSpPr>
          <p:spPr>
            <a:xfrm rot="16200000">
              <a:off x="2301871" y="1885806"/>
              <a:ext cx="115557" cy="11555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04" name="Oval 203">
              <a:extLst>
                <a:ext uri="{FF2B5EF4-FFF2-40B4-BE49-F238E27FC236}">
                  <a16:creationId xmlns:a16="http://schemas.microsoft.com/office/drawing/2014/main" id="{DEA82FE4-5BA3-40C9-AAE8-E581DA942F96}"/>
                </a:ext>
              </a:extLst>
            </p:cNvPr>
            <p:cNvSpPr/>
            <p:nvPr/>
          </p:nvSpPr>
          <p:spPr>
            <a:xfrm rot="5400000">
              <a:off x="2378146" y="1792390"/>
              <a:ext cx="73537"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05" name="Oval 204">
              <a:extLst>
                <a:ext uri="{FF2B5EF4-FFF2-40B4-BE49-F238E27FC236}">
                  <a16:creationId xmlns:a16="http://schemas.microsoft.com/office/drawing/2014/main" id="{1B88EF38-96D1-4C2F-971A-A1B8F34E1F90}"/>
                </a:ext>
              </a:extLst>
            </p:cNvPr>
            <p:cNvSpPr/>
            <p:nvPr/>
          </p:nvSpPr>
          <p:spPr>
            <a:xfrm rot="5400000">
              <a:off x="2215287" y="1828886"/>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06" name="Oval 205">
              <a:extLst>
                <a:ext uri="{FF2B5EF4-FFF2-40B4-BE49-F238E27FC236}">
                  <a16:creationId xmlns:a16="http://schemas.microsoft.com/office/drawing/2014/main" id="{A45EEECF-5C87-4D57-B7B7-EE00A3A19BAE}"/>
                </a:ext>
              </a:extLst>
            </p:cNvPr>
            <p:cNvSpPr/>
            <p:nvPr/>
          </p:nvSpPr>
          <p:spPr>
            <a:xfrm rot="5400000">
              <a:off x="2520335" y="1812334"/>
              <a:ext cx="63031" cy="6303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07" name="Oval 206">
              <a:extLst>
                <a:ext uri="{FF2B5EF4-FFF2-40B4-BE49-F238E27FC236}">
                  <a16:creationId xmlns:a16="http://schemas.microsoft.com/office/drawing/2014/main" id="{D7C3EEBB-2EBA-41BD-9656-0AB299BBF9F6}"/>
                </a:ext>
              </a:extLst>
            </p:cNvPr>
            <p:cNvSpPr/>
            <p:nvPr/>
          </p:nvSpPr>
          <p:spPr>
            <a:xfrm rot="16200000">
              <a:off x="2269834" y="1994994"/>
              <a:ext cx="94547" cy="9454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08" name="Oval 207">
              <a:extLst>
                <a:ext uri="{FF2B5EF4-FFF2-40B4-BE49-F238E27FC236}">
                  <a16:creationId xmlns:a16="http://schemas.microsoft.com/office/drawing/2014/main" id="{A1454188-A690-42B8-99E4-5CA552F5EA0C}"/>
                </a:ext>
              </a:extLst>
            </p:cNvPr>
            <p:cNvSpPr/>
            <p:nvPr/>
          </p:nvSpPr>
          <p:spPr>
            <a:xfrm rot="16200000">
              <a:off x="2041833" y="1952956"/>
              <a:ext cx="84042" cy="84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09" name="Oval 208">
              <a:extLst>
                <a:ext uri="{FF2B5EF4-FFF2-40B4-BE49-F238E27FC236}">
                  <a16:creationId xmlns:a16="http://schemas.microsoft.com/office/drawing/2014/main" id="{6EA13DED-6581-49D0-A6E1-7B81E531EE2C}"/>
                </a:ext>
              </a:extLst>
            </p:cNvPr>
            <p:cNvSpPr/>
            <p:nvPr/>
          </p:nvSpPr>
          <p:spPr>
            <a:xfrm rot="16200000">
              <a:off x="2050741" y="2139727"/>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10" name="Oval 209">
              <a:extLst>
                <a:ext uri="{FF2B5EF4-FFF2-40B4-BE49-F238E27FC236}">
                  <a16:creationId xmlns:a16="http://schemas.microsoft.com/office/drawing/2014/main" id="{F1370A3D-F5F1-42B0-8160-C790FB73F167}"/>
                </a:ext>
              </a:extLst>
            </p:cNvPr>
            <p:cNvSpPr/>
            <p:nvPr/>
          </p:nvSpPr>
          <p:spPr>
            <a:xfrm rot="5400000">
              <a:off x="2121885" y="1978615"/>
              <a:ext cx="115557" cy="11555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11" name="Oval 210">
              <a:extLst>
                <a:ext uri="{FF2B5EF4-FFF2-40B4-BE49-F238E27FC236}">
                  <a16:creationId xmlns:a16="http://schemas.microsoft.com/office/drawing/2014/main" id="{496256F3-EE49-403E-94EC-A14CE9861F5C}"/>
                </a:ext>
              </a:extLst>
            </p:cNvPr>
            <p:cNvSpPr/>
            <p:nvPr/>
          </p:nvSpPr>
          <p:spPr>
            <a:xfrm rot="5400000">
              <a:off x="2308231" y="2241254"/>
              <a:ext cx="94547" cy="9454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12" name="Oval 211">
              <a:extLst>
                <a:ext uri="{FF2B5EF4-FFF2-40B4-BE49-F238E27FC236}">
                  <a16:creationId xmlns:a16="http://schemas.microsoft.com/office/drawing/2014/main" id="{8A5ED10F-ACFD-4710-B8C0-A4BCEB533F61}"/>
                </a:ext>
              </a:extLst>
            </p:cNvPr>
            <p:cNvSpPr/>
            <p:nvPr/>
          </p:nvSpPr>
          <p:spPr>
            <a:xfrm rot="5400000">
              <a:off x="2331443" y="2121824"/>
              <a:ext cx="84042" cy="84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213" name="Oval 212">
              <a:extLst>
                <a:ext uri="{FF2B5EF4-FFF2-40B4-BE49-F238E27FC236}">
                  <a16:creationId xmlns:a16="http://schemas.microsoft.com/office/drawing/2014/main" id="{EA08CE4A-CFF8-4419-A2FF-CE6F31447ADF}"/>
                </a:ext>
              </a:extLst>
            </p:cNvPr>
            <p:cNvSpPr/>
            <p:nvPr/>
          </p:nvSpPr>
          <p:spPr>
            <a:xfrm rot="5400000">
              <a:off x="2414868" y="1972449"/>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14" name="Oval 213">
              <a:extLst>
                <a:ext uri="{FF2B5EF4-FFF2-40B4-BE49-F238E27FC236}">
                  <a16:creationId xmlns:a16="http://schemas.microsoft.com/office/drawing/2014/main" id="{FFFDA481-F754-47D0-BD5C-D12A33157457}"/>
                </a:ext>
              </a:extLst>
            </p:cNvPr>
            <p:cNvSpPr/>
            <p:nvPr/>
          </p:nvSpPr>
          <p:spPr>
            <a:xfrm rot="5400000">
              <a:off x="2185553" y="2196976"/>
              <a:ext cx="63031" cy="6303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15" name="Oval 214">
              <a:extLst>
                <a:ext uri="{FF2B5EF4-FFF2-40B4-BE49-F238E27FC236}">
                  <a16:creationId xmlns:a16="http://schemas.microsoft.com/office/drawing/2014/main" id="{8D7B13B1-C5A7-44E3-BCC8-337048DD3D6B}"/>
                </a:ext>
              </a:extLst>
            </p:cNvPr>
            <p:cNvSpPr/>
            <p:nvPr/>
          </p:nvSpPr>
          <p:spPr>
            <a:xfrm rot="16200000">
              <a:off x="2131448" y="2122431"/>
              <a:ext cx="63031" cy="6303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16" name="Oval 215">
              <a:extLst>
                <a:ext uri="{FF2B5EF4-FFF2-40B4-BE49-F238E27FC236}">
                  <a16:creationId xmlns:a16="http://schemas.microsoft.com/office/drawing/2014/main" id="{5398F63E-CC81-4D37-B73A-4535A584D84A}"/>
                </a:ext>
              </a:extLst>
            </p:cNvPr>
            <p:cNvSpPr/>
            <p:nvPr/>
          </p:nvSpPr>
          <p:spPr>
            <a:xfrm rot="16200000">
              <a:off x="2208482" y="1910339"/>
              <a:ext cx="73536"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17" name="Oval 216">
              <a:extLst>
                <a:ext uri="{FF2B5EF4-FFF2-40B4-BE49-F238E27FC236}">
                  <a16:creationId xmlns:a16="http://schemas.microsoft.com/office/drawing/2014/main" id="{6B1534EC-F78E-4A4B-9473-F5D819CE60D6}"/>
                </a:ext>
              </a:extLst>
            </p:cNvPr>
            <p:cNvSpPr/>
            <p:nvPr/>
          </p:nvSpPr>
          <p:spPr>
            <a:xfrm rot="16200000">
              <a:off x="2227813" y="2088776"/>
              <a:ext cx="84042" cy="84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18" name="Oval 217">
              <a:extLst>
                <a:ext uri="{FF2B5EF4-FFF2-40B4-BE49-F238E27FC236}">
                  <a16:creationId xmlns:a16="http://schemas.microsoft.com/office/drawing/2014/main" id="{A51A6D08-CBEA-494D-AE1C-B18977267A37}"/>
                </a:ext>
              </a:extLst>
            </p:cNvPr>
            <p:cNvSpPr/>
            <p:nvPr/>
          </p:nvSpPr>
          <p:spPr>
            <a:xfrm rot="5400000">
              <a:off x="2051045" y="2059400"/>
              <a:ext cx="63031" cy="6303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19" name="Oval 218">
              <a:extLst>
                <a:ext uri="{FF2B5EF4-FFF2-40B4-BE49-F238E27FC236}">
                  <a16:creationId xmlns:a16="http://schemas.microsoft.com/office/drawing/2014/main" id="{3ED5478E-9149-4426-8CA8-C76D2EE007F7}"/>
                </a:ext>
              </a:extLst>
            </p:cNvPr>
            <p:cNvSpPr/>
            <p:nvPr/>
          </p:nvSpPr>
          <p:spPr>
            <a:xfrm rot="5400000">
              <a:off x="2364086" y="2040016"/>
              <a:ext cx="73537"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20" name="Oval 219">
              <a:extLst>
                <a:ext uri="{FF2B5EF4-FFF2-40B4-BE49-F238E27FC236}">
                  <a16:creationId xmlns:a16="http://schemas.microsoft.com/office/drawing/2014/main" id="{44EF7494-E0FB-48FB-A6F7-DFCE293AE29B}"/>
                </a:ext>
              </a:extLst>
            </p:cNvPr>
            <p:cNvSpPr/>
            <p:nvPr/>
          </p:nvSpPr>
          <p:spPr>
            <a:xfrm rot="5400000">
              <a:off x="2098818" y="1914151"/>
              <a:ext cx="53307" cy="5330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21" name="Oval 220">
              <a:extLst>
                <a:ext uri="{FF2B5EF4-FFF2-40B4-BE49-F238E27FC236}">
                  <a16:creationId xmlns:a16="http://schemas.microsoft.com/office/drawing/2014/main" id="{94DD1DF6-838A-459A-978D-CBF7AB487ED1}"/>
                </a:ext>
              </a:extLst>
            </p:cNvPr>
            <p:cNvSpPr/>
            <p:nvPr/>
          </p:nvSpPr>
          <p:spPr>
            <a:xfrm rot="5400000">
              <a:off x="2443992" y="2109605"/>
              <a:ext cx="94547" cy="9454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22" name="Oval 221">
              <a:extLst>
                <a:ext uri="{FF2B5EF4-FFF2-40B4-BE49-F238E27FC236}">
                  <a16:creationId xmlns:a16="http://schemas.microsoft.com/office/drawing/2014/main" id="{1C302B8A-5C5E-4BC8-A72D-AB50BC7E2E1E}"/>
                </a:ext>
              </a:extLst>
            </p:cNvPr>
            <p:cNvSpPr/>
            <p:nvPr/>
          </p:nvSpPr>
          <p:spPr>
            <a:xfrm rot="16200000">
              <a:off x="2189647" y="2273604"/>
              <a:ext cx="115557" cy="11555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23" name="Oval 222">
              <a:extLst>
                <a:ext uri="{FF2B5EF4-FFF2-40B4-BE49-F238E27FC236}">
                  <a16:creationId xmlns:a16="http://schemas.microsoft.com/office/drawing/2014/main" id="{42177305-A5BE-459D-AEC2-A2074DA77C57}"/>
                </a:ext>
              </a:extLst>
            </p:cNvPr>
            <p:cNvSpPr/>
            <p:nvPr/>
          </p:nvSpPr>
          <p:spPr>
            <a:xfrm rot="5400000">
              <a:off x="2265923" y="2180188"/>
              <a:ext cx="73537"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24" name="Oval 223">
              <a:extLst>
                <a:ext uri="{FF2B5EF4-FFF2-40B4-BE49-F238E27FC236}">
                  <a16:creationId xmlns:a16="http://schemas.microsoft.com/office/drawing/2014/main" id="{4B72836D-9A3A-4C13-AEED-16E153C23D5F}"/>
                </a:ext>
              </a:extLst>
            </p:cNvPr>
            <p:cNvSpPr/>
            <p:nvPr/>
          </p:nvSpPr>
          <p:spPr>
            <a:xfrm rot="5400000">
              <a:off x="2103063" y="2216684"/>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25" name="Oval 224">
              <a:extLst>
                <a:ext uri="{FF2B5EF4-FFF2-40B4-BE49-F238E27FC236}">
                  <a16:creationId xmlns:a16="http://schemas.microsoft.com/office/drawing/2014/main" id="{222ADD90-7BA4-4AB4-B9EB-2F3C2B0AE4BF}"/>
                </a:ext>
              </a:extLst>
            </p:cNvPr>
            <p:cNvSpPr/>
            <p:nvPr/>
          </p:nvSpPr>
          <p:spPr>
            <a:xfrm rot="5400000">
              <a:off x="2408111" y="2200132"/>
              <a:ext cx="63031" cy="6303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26" name="Oval 225">
              <a:extLst>
                <a:ext uri="{FF2B5EF4-FFF2-40B4-BE49-F238E27FC236}">
                  <a16:creationId xmlns:a16="http://schemas.microsoft.com/office/drawing/2014/main" id="{ECE0A04D-8418-49F4-94C7-830264DAA38A}"/>
                </a:ext>
              </a:extLst>
            </p:cNvPr>
            <p:cNvSpPr/>
            <p:nvPr/>
          </p:nvSpPr>
          <p:spPr>
            <a:xfrm rot="16200000">
              <a:off x="1754618" y="1897566"/>
              <a:ext cx="94547" cy="9454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27" name="Oval 226">
              <a:extLst>
                <a:ext uri="{FF2B5EF4-FFF2-40B4-BE49-F238E27FC236}">
                  <a16:creationId xmlns:a16="http://schemas.microsoft.com/office/drawing/2014/main" id="{D7308C71-2350-4A4F-B9BC-89BB3B387AD8}"/>
                </a:ext>
              </a:extLst>
            </p:cNvPr>
            <p:cNvSpPr/>
            <p:nvPr/>
          </p:nvSpPr>
          <p:spPr>
            <a:xfrm rot="16200000">
              <a:off x="1847790" y="1846396"/>
              <a:ext cx="84042" cy="84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28" name="Oval 227">
              <a:extLst>
                <a:ext uri="{FF2B5EF4-FFF2-40B4-BE49-F238E27FC236}">
                  <a16:creationId xmlns:a16="http://schemas.microsoft.com/office/drawing/2014/main" id="{B7754D9B-4324-4C7F-B97A-24AA65C7E2BA}"/>
                </a:ext>
              </a:extLst>
            </p:cNvPr>
            <p:cNvSpPr/>
            <p:nvPr/>
          </p:nvSpPr>
          <p:spPr>
            <a:xfrm rot="16200000">
              <a:off x="1564333" y="2037812"/>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29" name="Oval 228">
              <a:extLst>
                <a:ext uri="{FF2B5EF4-FFF2-40B4-BE49-F238E27FC236}">
                  <a16:creationId xmlns:a16="http://schemas.microsoft.com/office/drawing/2014/main" id="{05440034-AFAB-45D1-A4BF-128FD58D97C1}"/>
                </a:ext>
              </a:extLst>
            </p:cNvPr>
            <p:cNvSpPr/>
            <p:nvPr/>
          </p:nvSpPr>
          <p:spPr>
            <a:xfrm rot="5400000" flipH="1" flipV="1">
              <a:off x="1685065" y="1965721"/>
              <a:ext cx="58730" cy="5873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30" name="Oval 229">
              <a:extLst>
                <a:ext uri="{FF2B5EF4-FFF2-40B4-BE49-F238E27FC236}">
                  <a16:creationId xmlns:a16="http://schemas.microsoft.com/office/drawing/2014/main" id="{D7142D8D-7CF6-42DC-8308-65CB98A9E82D}"/>
                </a:ext>
              </a:extLst>
            </p:cNvPr>
            <p:cNvSpPr/>
            <p:nvPr/>
          </p:nvSpPr>
          <p:spPr>
            <a:xfrm rot="5400000">
              <a:off x="1829619" y="2134620"/>
              <a:ext cx="94547" cy="9454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31" name="Oval 230">
              <a:extLst>
                <a:ext uri="{FF2B5EF4-FFF2-40B4-BE49-F238E27FC236}">
                  <a16:creationId xmlns:a16="http://schemas.microsoft.com/office/drawing/2014/main" id="{882F9DF8-766A-4BE7-885A-4599A52A5552}"/>
                </a:ext>
              </a:extLst>
            </p:cNvPr>
            <p:cNvSpPr/>
            <p:nvPr/>
          </p:nvSpPr>
          <p:spPr>
            <a:xfrm rot="5400000">
              <a:off x="1845035" y="2019909"/>
              <a:ext cx="84042" cy="84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232" name="Oval 231">
              <a:extLst>
                <a:ext uri="{FF2B5EF4-FFF2-40B4-BE49-F238E27FC236}">
                  <a16:creationId xmlns:a16="http://schemas.microsoft.com/office/drawing/2014/main" id="{D959F694-DB04-4521-A46C-F720B9FB9C50}"/>
                </a:ext>
              </a:extLst>
            </p:cNvPr>
            <p:cNvSpPr/>
            <p:nvPr/>
          </p:nvSpPr>
          <p:spPr>
            <a:xfrm rot="5400000">
              <a:off x="1965808" y="1915673"/>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33" name="Oval 232">
              <a:extLst>
                <a:ext uri="{FF2B5EF4-FFF2-40B4-BE49-F238E27FC236}">
                  <a16:creationId xmlns:a16="http://schemas.microsoft.com/office/drawing/2014/main" id="{A89CD203-018D-4470-848D-C0575603D485}"/>
                </a:ext>
              </a:extLst>
            </p:cNvPr>
            <p:cNvSpPr/>
            <p:nvPr/>
          </p:nvSpPr>
          <p:spPr>
            <a:xfrm rot="5400000">
              <a:off x="1699145" y="2095060"/>
              <a:ext cx="63031" cy="6303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34" name="Oval 233">
              <a:extLst>
                <a:ext uri="{FF2B5EF4-FFF2-40B4-BE49-F238E27FC236}">
                  <a16:creationId xmlns:a16="http://schemas.microsoft.com/office/drawing/2014/main" id="{824B9774-8C33-4352-AC16-73436150D2DE}"/>
                </a:ext>
              </a:extLst>
            </p:cNvPr>
            <p:cNvSpPr/>
            <p:nvPr/>
          </p:nvSpPr>
          <p:spPr>
            <a:xfrm rot="16200000">
              <a:off x="1645041" y="2020516"/>
              <a:ext cx="63031" cy="6303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35" name="Oval 234">
              <a:extLst>
                <a:ext uri="{FF2B5EF4-FFF2-40B4-BE49-F238E27FC236}">
                  <a16:creationId xmlns:a16="http://schemas.microsoft.com/office/drawing/2014/main" id="{9719AF57-FE2E-4D65-8AC2-370C66773E94}"/>
                </a:ext>
              </a:extLst>
            </p:cNvPr>
            <p:cNvSpPr/>
            <p:nvPr/>
          </p:nvSpPr>
          <p:spPr>
            <a:xfrm rot="16200000">
              <a:off x="1922430" y="2202120"/>
              <a:ext cx="73536"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36" name="Oval 235">
              <a:extLst>
                <a:ext uri="{FF2B5EF4-FFF2-40B4-BE49-F238E27FC236}">
                  <a16:creationId xmlns:a16="http://schemas.microsoft.com/office/drawing/2014/main" id="{9BD7CC2B-104D-4049-B2E3-B58FAD634C3D}"/>
                </a:ext>
              </a:extLst>
            </p:cNvPr>
            <p:cNvSpPr/>
            <p:nvPr/>
          </p:nvSpPr>
          <p:spPr>
            <a:xfrm rot="16200000">
              <a:off x="1741405" y="1986861"/>
              <a:ext cx="84042" cy="84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37" name="Oval 236">
              <a:extLst>
                <a:ext uri="{FF2B5EF4-FFF2-40B4-BE49-F238E27FC236}">
                  <a16:creationId xmlns:a16="http://schemas.microsoft.com/office/drawing/2014/main" id="{68925E8A-6EDC-42C3-A398-85EDEEF64366}"/>
                </a:ext>
              </a:extLst>
            </p:cNvPr>
            <p:cNvSpPr/>
            <p:nvPr/>
          </p:nvSpPr>
          <p:spPr>
            <a:xfrm rot="5400000">
              <a:off x="2038665" y="2280292"/>
              <a:ext cx="63031" cy="6303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38" name="Oval 237">
              <a:extLst>
                <a:ext uri="{FF2B5EF4-FFF2-40B4-BE49-F238E27FC236}">
                  <a16:creationId xmlns:a16="http://schemas.microsoft.com/office/drawing/2014/main" id="{F3201262-FD7D-48A0-A356-345D032E3B37}"/>
                </a:ext>
              </a:extLst>
            </p:cNvPr>
            <p:cNvSpPr/>
            <p:nvPr/>
          </p:nvSpPr>
          <p:spPr>
            <a:xfrm rot="5400000">
              <a:off x="1877679" y="1938101"/>
              <a:ext cx="73537"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39" name="Oval 238">
              <a:extLst>
                <a:ext uri="{FF2B5EF4-FFF2-40B4-BE49-F238E27FC236}">
                  <a16:creationId xmlns:a16="http://schemas.microsoft.com/office/drawing/2014/main" id="{8DA7AA76-1535-4F73-B158-A61A867A4AA6}"/>
                </a:ext>
              </a:extLst>
            </p:cNvPr>
            <p:cNvSpPr/>
            <p:nvPr/>
          </p:nvSpPr>
          <p:spPr>
            <a:xfrm rot="5400000">
              <a:off x="1521601" y="2114618"/>
              <a:ext cx="84042" cy="84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40" name="Oval 239">
              <a:extLst>
                <a:ext uri="{FF2B5EF4-FFF2-40B4-BE49-F238E27FC236}">
                  <a16:creationId xmlns:a16="http://schemas.microsoft.com/office/drawing/2014/main" id="{0984E6C0-0AF2-485B-8868-85EE4E1CE88B}"/>
                </a:ext>
              </a:extLst>
            </p:cNvPr>
            <p:cNvSpPr/>
            <p:nvPr/>
          </p:nvSpPr>
          <p:spPr>
            <a:xfrm rot="5400000">
              <a:off x="1957584" y="2007690"/>
              <a:ext cx="94547" cy="9454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41" name="Oval 240">
              <a:extLst>
                <a:ext uri="{FF2B5EF4-FFF2-40B4-BE49-F238E27FC236}">
                  <a16:creationId xmlns:a16="http://schemas.microsoft.com/office/drawing/2014/main" id="{3C7DBE46-2B58-4B19-B005-C855E476A077}"/>
                </a:ext>
              </a:extLst>
            </p:cNvPr>
            <p:cNvSpPr/>
            <p:nvPr/>
          </p:nvSpPr>
          <p:spPr>
            <a:xfrm rot="16200000">
              <a:off x="1703240" y="2171689"/>
              <a:ext cx="115557" cy="11555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42" name="Oval 241">
              <a:extLst>
                <a:ext uri="{FF2B5EF4-FFF2-40B4-BE49-F238E27FC236}">
                  <a16:creationId xmlns:a16="http://schemas.microsoft.com/office/drawing/2014/main" id="{12165216-70DE-48A5-9CCF-831023B2FDB8}"/>
                </a:ext>
              </a:extLst>
            </p:cNvPr>
            <p:cNvSpPr/>
            <p:nvPr/>
          </p:nvSpPr>
          <p:spPr>
            <a:xfrm rot="5400000">
              <a:off x="1779515" y="2078273"/>
              <a:ext cx="73537"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43" name="Oval 242">
              <a:extLst>
                <a:ext uri="{FF2B5EF4-FFF2-40B4-BE49-F238E27FC236}">
                  <a16:creationId xmlns:a16="http://schemas.microsoft.com/office/drawing/2014/main" id="{5772A916-0FAF-4810-8369-6D1AD7FD830B}"/>
                </a:ext>
              </a:extLst>
            </p:cNvPr>
            <p:cNvSpPr/>
            <p:nvPr/>
          </p:nvSpPr>
          <p:spPr>
            <a:xfrm rot="5400000">
              <a:off x="1616656" y="2114769"/>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44" name="Oval 243">
              <a:extLst>
                <a:ext uri="{FF2B5EF4-FFF2-40B4-BE49-F238E27FC236}">
                  <a16:creationId xmlns:a16="http://schemas.microsoft.com/office/drawing/2014/main" id="{2BA36E9F-8BC8-4F36-BC0E-C31F58C76FA2}"/>
                </a:ext>
              </a:extLst>
            </p:cNvPr>
            <p:cNvSpPr/>
            <p:nvPr/>
          </p:nvSpPr>
          <p:spPr>
            <a:xfrm rot="5400000">
              <a:off x="1902327" y="2090308"/>
              <a:ext cx="63031" cy="6303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45" name="Oval 244">
              <a:extLst>
                <a:ext uri="{FF2B5EF4-FFF2-40B4-BE49-F238E27FC236}">
                  <a16:creationId xmlns:a16="http://schemas.microsoft.com/office/drawing/2014/main" id="{1A19ABB4-30E0-427D-B5A0-06F3FA2639E9}"/>
                </a:ext>
              </a:extLst>
            </p:cNvPr>
            <p:cNvSpPr/>
            <p:nvPr/>
          </p:nvSpPr>
          <p:spPr>
            <a:xfrm rot="5400000">
              <a:off x="1820978" y="2231157"/>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46" name="Oval 245">
              <a:extLst>
                <a:ext uri="{FF2B5EF4-FFF2-40B4-BE49-F238E27FC236}">
                  <a16:creationId xmlns:a16="http://schemas.microsoft.com/office/drawing/2014/main" id="{E6614D15-BBE1-468B-9B13-3138E2201B85}"/>
                </a:ext>
              </a:extLst>
            </p:cNvPr>
            <p:cNvSpPr/>
            <p:nvPr/>
          </p:nvSpPr>
          <p:spPr>
            <a:xfrm rot="16200000">
              <a:off x="1609851" y="2196222"/>
              <a:ext cx="73536"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47" name="Oval 246">
              <a:extLst>
                <a:ext uri="{FF2B5EF4-FFF2-40B4-BE49-F238E27FC236}">
                  <a16:creationId xmlns:a16="http://schemas.microsoft.com/office/drawing/2014/main" id="{1955999E-3683-4DE1-990D-ACD52470331F}"/>
                </a:ext>
              </a:extLst>
            </p:cNvPr>
            <p:cNvSpPr/>
            <p:nvPr/>
          </p:nvSpPr>
          <p:spPr>
            <a:xfrm rot="5400000">
              <a:off x="1482178" y="2192500"/>
              <a:ext cx="99630" cy="99634"/>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48" name="Oval 247">
              <a:extLst>
                <a:ext uri="{FF2B5EF4-FFF2-40B4-BE49-F238E27FC236}">
                  <a16:creationId xmlns:a16="http://schemas.microsoft.com/office/drawing/2014/main" id="{D2C3E92F-8EBF-4834-8BC0-679FB2D05D48}"/>
                </a:ext>
              </a:extLst>
            </p:cNvPr>
            <p:cNvSpPr/>
            <p:nvPr/>
          </p:nvSpPr>
          <p:spPr>
            <a:xfrm rot="16200000">
              <a:off x="1536546" y="2272508"/>
              <a:ext cx="94547" cy="9454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49" name="Oval 248">
              <a:extLst>
                <a:ext uri="{FF2B5EF4-FFF2-40B4-BE49-F238E27FC236}">
                  <a16:creationId xmlns:a16="http://schemas.microsoft.com/office/drawing/2014/main" id="{10EDC862-9B4A-4215-9A1F-D221063958BF}"/>
                </a:ext>
              </a:extLst>
            </p:cNvPr>
            <p:cNvSpPr/>
            <p:nvPr/>
          </p:nvSpPr>
          <p:spPr>
            <a:xfrm rot="16200000">
              <a:off x="1317453" y="2417241"/>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50" name="Oval 249">
              <a:extLst>
                <a:ext uri="{FF2B5EF4-FFF2-40B4-BE49-F238E27FC236}">
                  <a16:creationId xmlns:a16="http://schemas.microsoft.com/office/drawing/2014/main" id="{7624FE92-FAEF-411C-BB18-455B4792B4FE}"/>
                </a:ext>
              </a:extLst>
            </p:cNvPr>
            <p:cNvSpPr/>
            <p:nvPr/>
          </p:nvSpPr>
          <p:spPr>
            <a:xfrm rot="5400000">
              <a:off x="1399473" y="2253341"/>
              <a:ext cx="115557" cy="11555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51" name="Oval 250">
              <a:extLst>
                <a:ext uri="{FF2B5EF4-FFF2-40B4-BE49-F238E27FC236}">
                  <a16:creationId xmlns:a16="http://schemas.microsoft.com/office/drawing/2014/main" id="{0991ABFE-17B6-4D63-8C2F-9EF19378D598}"/>
                </a:ext>
              </a:extLst>
            </p:cNvPr>
            <p:cNvSpPr/>
            <p:nvPr/>
          </p:nvSpPr>
          <p:spPr>
            <a:xfrm rot="5400000">
              <a:off x="1558539" y="2519706"/>
              <a:ext cx="64460" cy="6446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52" name="Oval 251">
              <a:extLst>
                <a:ext uri="{FF2B5EF4-FFF2-40B4-BE49-F238E27FC236}">
                  <a16:creationId xmlns:a16="http://schemas.microsoft.com/office/drawing/2014/main" id="{CEC9A9CC-F007-47A2-BBE5-3C8214F08A67}"/>
                </a:ext>
              </a:extLst>
            </p:cNvPr>
            <p:cNvSpPr/>
            <p:nvPr/>
          </p:nvSpPr>
          <p:spPr>
            <a:xfrm rot="5400000">
              <a:off x="1598155" y="2399338"/>
              <a:ext cx="84042" cy="84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253" name="Oval 252">
              <a:extLst>
                <a:ext uri="{FF2B5EF4-FFF2-40B4-BE49-F238E27FC236}">
                  <a16:creationId xmlns:a16="http://schemas.microsoft.com/office/drawing/2014/main" id="{EAD0DC53-989D-4168-9A5C-621E4B25F722}"/>
                </a:ext>
              </a:extLst>
            </p:cNvPr>
            <p:cNvSpPr/>
            <p:nvPr/>
          </p:nvSpPr>
          <p:spPr>
            <a:xfrm rot="5400000">
              <a:off x="1452265" y="2474490"/>
              <a:ext cx="63031" cy="6303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54" name="Oval 253">
              <a:extLst>
                <a:ext uri="{FF2B5EF4-FFF2-40B4-BE49-F238E27FC236}">
                  <a16:creationId xmlns:a16="http://schemas.microsoft.com/office/drawing/2014/main" id="{4C25A29A-2A81-4D60-B389-CB09A068C6E2}"/>
                </a:ext>
              </a:extLst>
            </p:cNvPr>
            <p:cNvSpPr/>
            <p:nvPr/>
          </p:nvSpPr>
          <p:spPr>
            <a:xfrm rot="16200000">
              <a:off x="1398160" y="2399945"/>
              <a:ext cx="63031" cy="6303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55" name="Oval 254">
              <a:extLst>
                <a:ext uri="{FF2B5EF4-FFF2-40B4-BE49-F238E27FC236}">
                  <a16:creationId xmlns:a16="http://schemas.microsoft.com/office/drawing/2014/main" id="{16D3B816-23F4-427C-B80A-B92B4894C0EE}"/>
                </a:ext>
              </a:extLst>
            </p:cNvPr>
            <p:cNvSpPr/>
            <p:nvPr/>
          </p:nvSpPr>
          <p:spPr>
            <a:xfrm rot="16200000">
              <a:off x="1494525" y="2366290"/>
              <a:ext cx="84042" cy="84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56" name="Oval 255">
              <a:extLst>
                <a:ext uri="{FF2B5EF4-FFF2-40B4-BE49-F238E27FC236}">
                  <a16:creationId xmlns:a16="http://schemas.microsoft.com/office/drawing/2014/main" id="{E4AD0FB2-74EF-4869-8EC8-FB285E7A3D12}"/>
                </a:ext>
              </a:extLst>
            </p:cNvPr>
            <p:cNvSpPr/>
            <p:nvPr/>
          </p:nvSpPr>
          <p:spPr>
            <a:xfrm rot="5400000">
              <a:off x="1349581" y="2341888"/>
              <a:ext cx="63031" cy="6303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57" name="Oval 256">
              <a:extLst>
                <a:ext uri="{FF2B5EF4-FFF2-40B4-BE49-F238E27FC236}">
                  <a16:creationId xmlns:a16="http://schemas.microsoft.com/office/drawing/2014/main" id="{0F892E68-D879-4BEB-84CB-7CA187BC2F42}"/>
                </a:ext>
              </a:extLst>
            </p:cNvPr>
            <p:cNvSpPr/>
            <p:nvPr/>
          </p:nvSpPr>
          <p:spPr>
            <a:xfrm rot="5400000">
              <a:off x="1630798" y="2317530"/>
              <a:ext cx="73537"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58" name="Oval 257">
              <a:extLst>
                <a:ext uri="{FF2B5EF4-FFF2-40B4-BE49-F238E27FC236}">
                  <a16:creationId xmlns:a16="http://schemas.microsoft.com/office/drawing/2014/main" id="{C631D1D9-454E-40B8-9F8F-BEE1E54C9B61}"/>
                </a:ext>
              </a:extLst>
            </p:cNvPr>
            <p:cNvSpPr/>
            <p:nvPr/>
          </p:nvSpPr>
          <p:spPr>
            <a:xfrm rot="5400000">
              <a:off x="1694347" y="2338104"/>
              <a:ext cx="94547" cy="9454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59" name="Oval 258">
              <a:extLst>
                <a:ext uri="{FF2B5EF4-FFF2-40B4-BE49-F238E27FC236}">
                  <a16:creationId xmlns:a16="http://schemas.microsoft.com/office/drawing/2014/main" id="{A33A8BED-F3A0-4A99-975A-B8EF12A37EAE}"/>
                </a:ext>
              </a:extLst>
            </p:cNvPr>
            <p:cNvSpPr/>
            <p:nvPr/>
          </p:nvSpPr>
          <p:spPr>
            <a:xfrm rot="16200000">
              <a:off x="1456359" y="2551118"/>
              <a:ext cx="115557" cy="11555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60" name="Oval 259">
              <a:extLst>
                <a:ext uri="{FF2B5EF4-FFF2-40B4-BE49-F238E27FC236}">
                  <a16:creationId xmlns:a16="http://schemas.microsoft.com/office/drawing/2014/main" id="{B831EB36-C8EC-4A01-A195-75D6933903FC}"/>
                </a:ext>
              </a:extLst>
            </p:cNvPr>
            <p:cNvSpPr/>
            <p:nvPr/>
          </p:nvSpPr>
          <p:spPr>
            <a:xfrm rot="5400000">
              <a:off x="1523884" y="2451097"/>
              <a:ext cx="73537"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61" name="Oval 260">
              <a:extLst>
                <a:ext uri="{FF2B5EF4-FFF2-40B4-BE49-F238E27FC236}">
                  <a16:creationId xmlns:a16="http://schemas.microsoft.com/office/drawing/2014/main" id="{B3A996E6-C1D6-41E9-8A78-F1D2632DCDED}"/>
                </a:ext>
              </a:extLst>
            </p:cNvPr>
            <p:cNvSpPr/>
            <p:nvPr/>
          </p:nvSpPr>
          <p:spPr>
            <a:xfrm rot="5400000">
              <a:off x="1974809" y="2225391"/>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62" name="Oval 261">
              <a:extLst>
                <a:ext uri="{FF2B5EF4-FFF2-40B4-BE49-F238E27FC236}">
                  <a16:creationId xmlns:a16="http://schemas.microsoft.com/office/drawing/2014/main" id="{2916C51E-56EE-4907-9216-3AF298F0E517}"/>
                </a:ext>
              </a:extLst>
            </p:cNvPr>
            <p:cNvSpPr/>
            <p:nvPr/>
          </p:nvSpPr>
          <p:spPr>
            <a:xfrm rot="5400000">
              <a:off x="1756899" y="2280888"/>
              <a:ext cx="63031" cy="6303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63" name="Oval 262">
              <a:extLst>
                <a:ext uri="{FF2B5EF4-FFF2-40B4-BE49-F238E27FC236}">
                  <a16:creationId xmlns:a16="http://schemas.microsoft.com/office/drawing/2014/main" id="{E9A4E0BD-042C-4968-A21F-B56F7973C902}"/>
                </a:ext>
              </a:extLst>
            </p:cNvPr>
            <p:cNvSpPr/>
            <p:nvPr/>
          </p:nvSpPr>
          <p:spPr>
            <a:xfrm rot="16200000">
              <a:off x="1439111" y="2673083"/>
              <a:ext cx="45720" cy="457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64" name="Oval 263">
              <a:extLst>
                <a:ext uri="{FF2B5EF4-FFF2-40B4-BE49-F238E27FC236}">
                  <a16:creationId xmlns:a16="http://schemas.microsoft.com/office/drawing/2014/main" id="{70570D29-7AA2-4B24-B8A6-3B4D76430568}"/>
                </a:ext>
              </a:extLst>
            </p:cNvPr>
            <p:cNvSpPr/>
            <p:nvPr/>
          </p:nvSpPr>
          <p:spPr>
            <a:xfrm rot="16200000">
              <a:off x="2875458" y="3413665"/>
              <a:ext cx="84042" cy="84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65" name="Oval 264">
              <a:extLst>
                <a:ext uri="{FF2B5EF4-FFF2-40B4-BE49-F238E27FC236}">
                  <a16:creationId xmlns:a16="http://schemas.microsoft.com/office/drawing/2014/main" id="{4C4D027A-0FE0-4632-AD4A-1AB31E89C05F}"/>
                </a:ext>
              </a:extLst>
            </p:cNvPr>
            <p:cNvSpPr/>
            <p:nvPr/>
          </p:nvSpPr>
          <p:spPr>
            <a:xfrm rot="16200000">
              <a:off x="1256954" y="2511337"/>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66" name="Oval 265">
              <a:extLst>
                <a:ext uri="{FF2B5EF4-FFF2-40B4-BE49-F238E27FC236}">
                  <a16:creationId xmlns:a16="http://schemas.microsoft.com/office/drawing/2014/main" id="{7C6F5467-BEF9-4449-9942-42A86F189DF3}"/>
                </a:ext>
              </a:extLst>
            </p:cNvPr>
            <p:cNvSpPr/>
            <p:nvPr/>
          </p:nvSpPr>
          <p:spPr>
            <a:xfrm rot="5400000">
              <a:off x="1213423" y="2761492"/>
              <a:ext cx="94547" cy="9454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67" name="Oval 266">
              <a:extLst>
                <a:ext uri="{FF2B5EF4-FFF2-40B4-BE49-F238E27FC236}">
                  <a16:creationId xmlns:a16="http://schemas.microsoft.com/office/drawing/2014/main" id="{0EF699B3-1303-4832-A3A4-7B35763EF19C}"/>
                </a:ext>
              </a:extLst>
            </p:cNvPr>
            <p:cNvSpPr/>
            <p:nvPr/>
          </p:nvSpPr>
          <p:spPr>
            <a:xfrm rot="5400000">
              <a:off x="1251588" y="2677825"/>
              <a:ext cx="84042" cy="84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268" name="Oval 267">
              <a:extLst>
                <a:ext uri="{FF2B5EF4-FFF2-40B4-BE49-F238E27FC236}">
                  <a16:creationId xmlns:a16="http://schemas.microsoft.com/office/drawing/2014/main" id="{042B7DA6-0F10-4071-B21B-34A8648A08E7}"/>
                </a:ext>
              </a:extLst>
            </p:cNvPr>
            <p:cNvSpPr/>
            <p:nvPr/>
          </p:nvSpPr>
          <p:spPr>
            <a:xfrm rot="5400000">
              <a:off x="1087767" y="2711179"/>
              <a:ext cx="63031" cy="6303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69" name="Oval 268">
              <a:extLst>
                <a:ext uri="{FF2B5EF4-FFF2-40B4-BE49-F238E27FC236}">
                  <a16:creationId xmlns:a16="http://schemas.microsoft.com/office/drawing/2014/main" id="{3E920401-B1F2-4E00-BA18-A6B1C6859600}"/>
                </a:ext>
              </a:extLst>
            </p:cNvPr>
            <p:cNvSpPr/>
            <p:nvPr/>
          </p:nvSpPr>
          <p:spPr>
            <a:xfrm rot="16200000">
              <a:off x="1022045" y="2815350"/>
              <a:ext cx="63031" cy="6303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70" name="Oval 269">
              <a:extLst>
                <a:ext uri="{FF2B5EF4-FFF2-40B4-BE49-F238E27FC236}">
                  <a16:creationId xmlns:a16="http://schemas.microsoft.com/office/drawing/2014/main" id="{7C540581-7ABD-44E5-B1E5-92C7D3534597}"/>
                </a:ext>
              </a:extLst>
            </p:cNvPr>
            <p:cNvSpPr/>
            <p:nvPr/>
          </p:nvSpPr>
          <p:spPr>
            <a:xfrm rot="16200000">
              <a:off x="1168013" y="2605041"/>
              <a:ext cx="84042" cy="84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71" name="Oval 270">
              <a:extLst>
                <a:ext uri="{FF2B5EF4-FFF2-40B4-BE49-F238E27FC236}">
                  <a16:creationId xmlns:a16="http://schemas.microsoft.com/office/drawing/2014/main" id="{334F4A79-2FAC-4501-835C-BA0E92A9A6A6}"/>
                </a:ext>
              </a:extLst>
            </p:cNvPr>
            <p:cNvSpPr/>
            <p:nvPr/>
          </p:nvSpPr>
          <p:spPr>
            <a:xfrm rot="5400000">
              <a:off x="1231753" y="2860818"/>
              <a:ext cx="63031" cy="6303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72" name="Oval 271">
              <a:extLst>
                <a:ext uri="{FF2B5EF4-FFF2-40B4-BE49-F238E27FC236}">
                  <a16:creationId xmlns:a16="http://schemas.microsoft.com/office/drawing/2014/main" id="{27127A62-0C23-4469-89B2-4EEB5DEE3BDF}"/>
                </a:ext>
              </a:extLst>
            </p:cNvPr>
            <p:cNvSpPr/>
            <p:nvPr/>
          </p:nvSpPr>
          <p:spPr>
            <a:xfrm rot="5400000">
              <a:off x="1265957" y="2594435"/>
              <a:ext cx="73537"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73" name="Oval 272">
              <a:extLst>
                <a:ext uri="{FF2B5EF4-FFF2-40B4-BE49-F238E27FC236}">
                  <a16:creationId xmlns:a16="http://schemas.microsoft.com/office/drawing/2014/main" id="{358642E6-2D4E-4881-B3A0-090B69FF5B02}"/>
                </a:ext>
              </a:extLst>
            </p:cNvPr>
            <p:cNvSpPr/>
            <p:nvPr/>
          </p:nvSpPr>
          <p:spPr>
            <a:xfrm rot="5400000">
              <a:off x="1333137" y="2609452"/>
              <a:ext cx="94547" cy="9454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74" name="Oval 273">
              <a:extLst>
                <a:ext uri="{FF2B5EF4-FFF2-40B4-BE49-F238E27FC236}">
                  <a16:creationId xmlns:a16="http://schemas.microsoft.com/office/drawing/2014/main" id="{78605CA3-5640-4AC5-97C1-EE00722F2875}"/>
                </a:ext>
              </a:extLst>
            </p:cNvPr>
            <p:cNvSpPr/>
            <p:nvPr/>
          </p:nvSpPr>
          <p:spPr>
            <a:xfrm rot="16200000">
              <a:off x="1091861" y="2787807"/>
              <a:ext cx="115557" cy="11555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75" name="Oval 274">
              <a:extLst>
                <a:ext uri="{FF2B5EF4-FFF2-40B4-BE49-F238E27FC236}">
                  <a16:creationId xmlns:a16="http://schemas.microsoft.com/office/drawing/2014/main" id="{2FB7F5C0-237C-4997-9D09-16ECDE0926B2}"/>
                </a:ext>
              </a:extLst>
            </p:cNvPr>
            <p:cNvSpPr/>
            <p:nvPr/>
          </p:nvSpPr>
          <p:spPr>
            <a:xfrm rot="5400000">
              <a:off x="1168137" y="2694391"/>
              <a:ext cx="73537"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76" name="Oval 275">
              <a:extLst>
                <a:ext uri="{FF2B5EF4-FFF2-40B4-BE49-F238E27FC236}">
                  <a16:creationId xmlns:a16="http://schemas.microsoft.com/office/drawing/2014/main" id="{719512F9-44FC-468C-93D8-CD68A219E092}"/>
                </a:ext>
              </a:extLst>
            </p:cNvPr>
            <p:cNvSpPr/>
            <p:nvPr/>
          </p:nvSpPr>
          <p:spPr>
            <a:xfrm rot="5400000">
              <a:off x="1050276" y="2891044"/>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77" name="Oval 276">
              <a:extLst>
                <a:ext uri="{FF2B5EF4-FFF2-40B4-BE49-F238E27FC236}">
                  <a16:creationId xmlns:a16="http://schemas.microsoft.com/office/drawing/2014/main" id="{EB1D8A1E-1966-4D18-98D9-086F58C0D7A9}"/>
                </a:ext>
              </a:extLst>
            </p:cNvPr>
            <p:cNvSpPr/>
            <p:nvPr/>
          </p:nvSpPr>
          <p:spPr>
            <a:xfrm rot="5400000">
              <a:off x="1370223" y="2717533"/>
              <a:ext cx="63031" cy="6303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78" name="Oval 277">
              <a:extLst>
                <a:ext uri="{FF2B5EF4-FFF2-40B4-BE49-F238E27FC236}">
                  <a16:creationId xmlns:a16="http://schemas.microsoft.com/office/drawing/2014/main" id="{FA6ABC4A-9C54-4D3B-B7E3-368BE4556CBA}"/>
                </a:ext>
              </a:extLst>
            </p:cNvPr>
            <p:cNvSpPr/>
            <p:nvPr/>
          </p:nvSpPr>
          <p:spPr>
            <a:xfrm rot="16200000">
              <a:off x="1031366" y="2969551"/>
              <a:ext cx="94547" cy="9454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79" name="Oval 278">
              <a:extLst>
                <a:ext uri="{FF2B5EF4-FFF2-40B4-BE49-F238E27FC236}">
                  <a16:creationId xmlns:a16="http://schemas.microsoft.com/office/drawing/2014/main" id="{1D8F83CD-0C15-4877-BAF8-AB7A7DF70BF9}"/>
                </a:ext>
              </a:extLst>
            </p:cNvPr>
            <p:cNvSpPr/>
            <p:nvPr/>
          </p:nvSpPr>
          <p:spPr>
            <a:xfrm rot="16200000">
              <a:off x="1134996" y="2911151"/>
              <a:ext cx="84042" cy="84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80" name="Oval 279">
              <a:extLst>
                <a:ext uri="{FF2B5EF4-FFF2-40B4-BE49-F238E27FC236}">
                  <a16:creationId xmlns:a16="http://schemas.microsoft.com/office/drawing/2014/main" id="{DD956982-3181-4B25-86E1-5A686EF3805B}"/>
                </a:ext>
              </a:extLst>
            </p:cNvPr>
            <p:cNvSpPr/>
            <p:nvPr/>
          </p:nvSpPr>
          <p:spPr>
            <a:xfrm rot="16200000">
              <a:off x="829445" y="3129851"/>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81" name="Oval 280">
              <a:extLst>
                <a:ext uri="{FF2B5EF4-FFF2-40B4-BE49-F238E27FC236}">
                  <a16:creationId xmlns:a16="http://schemas.microsoft.com/office/drawing/2014/main" id="{50BB7109-4C13-467C-8C55-CAAC6854A559}"/>
                </a:ext>
              </a:extLst>
            </p:cNvPr>
            <p:cNvSpPr/>
            <p:nvPr/>
          </p:nvSpPr>
          <p:spPr>
            <a:xfrm rot="5400000">
              <a:off x="911262" y="2963616"/>
              <a:ext cx="115557" cy="11555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82" name="Oval 281">
              <a:extLst>
                <a:ext uri="{FF2B5EF4-FFF2-40B4-BE49-F238E27FC236}">
                  <a16:creationId xmlns:a16="http://schemas.microsoft.com/office/drawing/2014/main" id="{98575752-637E-4D51-9F4B-3025BCDDC212}"/>
                </a:ext>
              </a:extLst>
            </p:cNvPr>
            <p:cNvSpPr/>
            <p:nvPr/>
          </p:nvSpPr>
          <p:spPr>
            <a:xfrm rot="5400000">
              <a:off x="1066109" y="3076950"/>
              <a:ext cx="84042" cy="84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283" name="Oval 282">
              <a:extLst>
                <a:ext uri="{FF2B5EF4-FFF2-40B4-BE49-F238E27FC236}">
                  <a16:creationId xmlns:a16="http://schemas.microsoft.com/office/drawing/2014/main" id="{B2743856-8717-4B9F-8EA9-687A65ECF8E0}"/>
                </a:ext>
              </a:extLst>
            </p:cNvPr>
            <p:cNvSpPr/>
            <p:nvPr/>
          </p:nvSpPr>
          <p:spPr>
            <a:xfrm rot="5400000">
              <a:off x="2451423" y="2466679"/>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84" name="Oval 283">
              <a:extLst>
                <a:ext uri="{FF2B5EF4-FFF2-40B4-BE49-F238E27FC236}">
                  <a16:creationId xmlns:a16="http://schemas.microsoft.com/office/drawing/2014/main" id="{B2A4CE2C-0E47-4A3D-BE0F-87BC1157790C}"/>
                </a:ext>
              </a:extLst>
            </p:cNvPr>
            <p:cNvSpPr/>
            <p:nvPr/>
          </p:nvSpPr>
          <p:spPr>
            <a:xfrm rot="5400000">
              <a:off x="928466" y="3095418"/>
              <a:ext cx="63031" cy="6303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85" name="Oval 284">
              <a:extLst>
                <a:ext uri="{FF2B5EF4-FFF2-40B4-BE49-F238E27FC236}">
                  <a16:creationId xmlns:a16="http://schemas.microsoft.com/office/drawing/2014/main" id="{3C0D0315-A68A-444F-866C-AAB9B3D81478}"/>
                </a:ext>
              </a:extLst>
            </p:cNvPr>
            <p:cNvSpPr/>
            <p:nvPr/>
          </p:nvSpPr>
          <p:spPr>
            <a:xfrm rot="16200000">
              <a:off x="895362" y="3161815"/>
              <a:ext cx="63031" cy="6303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86" name="Oval 285">
              <a:extLst>
                <a:ext uri="{FF2B5EF4-FFF2-40B4-BE49-F238E27FC236}">
                  <a16:creationId xmlns:a16="http://schemas.microsoft.com/office/drawing/2014/main" id="{6C650F9C-B5B9-40F6-B09C-6BBFAB007E77}"/>
                </a:ext>
              </a:extLst>
            </p:cNvPr>
            <p:cNvSpPr/>
            <p:nvPr/>
          </p:nvSpPr>
          <p:spPr>
            <a:xfrm rot="16200000">
              <a:off x="970014" y="2884896"/>
              <a:ext cx="73536"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87" name="Oval 286">
              <a:extLst>
                <a:ext uri="{FF2B5EF4-FFF2-40B4-BE49-F238E27FC236}">
                  <a16:creationId xmlns:a16="http://schemas.microsoft.com/office/drawing/2014/main" id="{DCC5985A-38C0-411C-99A1-0F285EB8C8A0}"/>
                </a:ext>
              </a:extLst>
            </p:cNvPr>
            <p:cNvSpPr/>
            <p:nvPr/>
          </p:nvSpPr>
          <p:spPr>
            <a:xfrm rot="16200000">
              <a:off x="989345" y="3063333"/>
              <a:ext cx="84042" cy="84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88" name="Oval 287">
              <a:extLst>
                <a:ext uri="{FF2B5EF4-FFF2-40B4-BE49-F238E27FC236}">
                  <a16:creationId xmlns:a16="http://schemas.microsoft.com/office/drawing/2014/main" id="{01462D2A-419A-4EA4-BFA4-3992BCE5CC73}"/>
                </a:ext>
              </a:extLst>
            </p:cNvPr>
            <p:cNvSpPr/>
            <p:nvPr/>
          </p:nvSpPr>
          <p:spPr>
            <a:xfrm rot="5400000">
              <a:off x="860230" y="3061275"/>
              <a:ext cx="63031" cy="6303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89" name="Oval 288">
              <a:extLst>
                <a:ext uri="{FF2B5EF4-FFF2-40B4-BE49-F238E27FC236}">
                  <a16:creationId xmlns:a16="http://schemas.microsoft.com/office/drawing/2014/main" id="{CC9C80B9-64BB-45AD-8FE5-FAC8B56D9659}"/>
                </a:ext>
              </a:extLst>
            </p:cNvPr>
            <p:cNvSpPr/>
            <p:nvPr/>
          </p:nvSpPr>
          <p:spPr>
            <a:xfrm rot="5400000">
              <a:off x="1125619" y="3014573"/>
              <a:ext cx="73537"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90" name="Oval 289">
              <a:extLst>
                <a:ext uri="{FF2B5EF4-FFF2-40B4-BE49-F238E27FC236}">
                  <a16:creationId xmlns:a16="http://schemas.microsoft.com/office/drawing/2014/main" id="{59D3976E-9DB2-428B-B41A-EF2F4861165C}"/>
                </a:ext>
              </a:extLst>
            </p:cNvPr>
            <p:cNvSpPr/>
            <p:nvPr/>
          </p:nvSpPr>
          <p:spPr>
            <a:xfrm rot="5400000">
              <a:off x="760111" y="3239146"/>
              <a:ext cx="84042" cy="84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91" name="Oval 290">
              <a:extLst>
                <a:ext uri="{FF2B5EF4-FFF2-40B4-BE49-F238E27FC236}">
                  <a16:creationId xmlns:a16="http://schemas.microsoft.com/office/drawing/2014/main" id="{9CAA959C-B9A2-412D-9CAE-10D4D5105EBD}"/>
                </a:ext>
              </a:extLst>
            </p:cNvPr>
            <p:cNvSpPr/>
            <p:nvPr/>
          </p:nvSpPr>
          <p:spPr>
            <a:xfrm rot="5400000">
              <a:off x="1349789" y="2497161"/>
              <a:ext cx="94547" cy="9454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92" name="Oval 291">
              <a:extLst>
                <a:ext uri="{FF2B5EF4-FFF2-40B4-BE49-F238E27FC236}">
                  <a16:creationId xmlns:a16="http://schemas.microsoft.com/office/drawing/2014/main" id="{0DBE931E-B81F-41C8-89F0-81BF2EE15C54}"/>
                </a:ext>
              </a:extLst>
            </p:cNvPr>
            <p:cNvSpPr/>
            <p:nvPr/>
          </p:nvSpPr>
          <p:spPr>
            <a:xfrm rot="16200000">
              <a:off x="919239" y="3207466"/>
              <a:ext cx="115557" cy="11555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93" name="Oval 292">
              <a:extLst>
                <a:ext uri="{FF2B5EF4-FFF2-40B4-BE49-F238E27FC236}">
                  <a16:creationId xmlns:a16="http://schemas.microsoft.com/office/drawing/2014/main" id="{08697237-2C4F-49CE-BC37-0CFE6B16C223}"/>
                </a:ext>
              </a:extLst>
            </p:cNvPr>
            <p:cNvSpPr/>
            <p:nvPr/>
          </p:nvSpPr>
          <p:spPr>
            <a:xfrm rot="5400000">
              <a:off x="1019168" y="3157813"/>
              <a:ext cx="73537"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94" name="Oval 293">
              <a:extLst>
                <a:ext uri="{FF2B5EF4-FFF2-40B4-BE49-F238E27FC236}">
                  <a16:creationId xmlns:a16="http://schemas.microsoft.com/office/drawing/2014/main" id="{196BC9E8-AFBE-4D80-B46C-540860B99CE3}"/>
                </a:ext>
              </a:extLst>
            </p:cNvPr>
            <p:cNvSpPr/>
            <p:nvPr/>
          </p:nvSpPr>
          <p:spPr>
            <a:xfrm rot="5400000">
              <a:off x="855781" y="3233815"/>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95" name="Oval 294">
              <a:extLst>
                <a:ext uri="{FF2B5EF4-FFF2-40B4-BE49-F238E27FC236}">
                  <a16:creationId xmlns:a16="http://schemas.microsoft.com/office/drawing/2014/main" id="{50F246D6-8FF1-4DD2-97BC-751B953A094F}"/>
                </a:ext>
              </a:extLst>
            </p:cNvPr>
            <p:cNvSpPr/>
            <p:nvPr/>
          </p:nvSpPr>
          <p:spPr>
            <a:xfrm rot="5400000">
              <a:off x="468364" y="3813608"/>
              <a:ext cx="63031" cy="6303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96" name="Oval 295">
              <a:extLst>
                <a:ext uri="{FF2B5EF4-FFF2-40B4-BE49-F238E27FC236}">
                  <a16:creationId xmlns:a16="http://schemas.microsoft.com/office/drawing/2014/main" id="{11E56F0E-E4CB-4DED-8E84-AD87A5C16695}"/>
                </a:ext>
              </a:extLst>
            </p:cNvPr>
            <p:cNvSpPr/>
            <p:nvPr/>
          </p:nvSpPr>
          <p:spPr>
            <a:xfrm rot="5400000">
              <a:off x="2495303" y="2385241"/>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97" name="Oval 296">
              <a:extLst>
                <a:ext uri="{FF2B5EF4-FFF2-40B4-BE49-F238E27FC236}">
                  <a16:creationId xmlns:a16="http://schemas.microsoft.com/office/drawing/2014/main" id="{40517E0B-6F03-4B93-B21D-B26B63BE71A0}"/>
                </a:ext>
              </a:extLst>
            </p:cNvPr>
            <p:cNvSpPr/>
            <p:nvPr/>
          </p:nvSpPr>
          <p:spPr>
            <a:xfrm rot="16200000">
              <a:off x="857844" y="3310025"/>
              <a:ext cx="73536"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98" name="Oval 297">
              <a:extLst>
                <a:ext uri="{FF2B5EF4-FFF2-40B4-BE49-F238E27FC236}">
                  <a16:creationId xmlns:a16="http://schemas.microsoft.com/office/drawing/2014/main" id="{E92619DE-CB33-4EE1-84D2-B5903DC71143}"/>
                </a:ext>
              </a:extLst>
            </p:cNvPr>
            <p:cNvSpPr/>
            <p:nvPr/>
          </p:nvSpPr>
          <p:spPr>
            <a:xfrm rot="5400000">
              <a:off x="779017" y="3319500"/>
              <a:ext cx="53307" cy="5330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99" name="Oval 298">
              <a:extLst>
                <a:ext uri="{FF2B5EF4-FFF2-40B4-BE49-F238E27FC236}">
                  <a16:creationId xmlns:a16="http://schemas.microsoft.com/office/drawing/2014/main" id="{1853A1CB-1931-47BA-88D9-0AB50E656EE1}"/>
                </a:ext>
              </a:extLst>
            </p:cNvPr>
            <p:cNvSpPr/>
            <p:nvPr/>
          </p:nvSpPr>
          <p:spPr>
            <a:xfrm rot="16200000">
              <a:off x="704074" y="3421439"/>
              <a:ext cx="94547" cy="9454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00" name="Oval 299">
              <a:extLst>
                <a:ext uri="{FF2B5EF4-FFF2-40B4-BE49-F238E27FC236}">
                  <a16:creationId xmlns:a16="http://schemas.microsoft.com/office/drawing/2014/main" id="{C47BCF42-1DC9-47BB-A3FA-E9C0EF79892A}"/>
                </a:ext>
              </a:extLst>
            </p:cNvPr>
            <p:cNvSpPr/>
            <p:nvPr/>
          </p:nvSpPr>
          <p:spPr>
            <a:xfrm rot="16200000">
              <a:off x="778232" y="3370732"/>
              <a:ext cx="84042" cy="84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01" name="Oval 300">
              <a:extLst>
                <a:ext uri="{FF2B5EF4-FFF2-40B4-BE49-F238E27FC236}">
                  <a16:creationId xmlns:a16="http://schemas.microsoft.com/office/drawing/2014/main" id="{97B4995F-1F0B-4B02-B03F-938E751A36BF}"/>
                </a:ext>
              </a:extLst>
            </p:cNvPr>
            <p:cNvSpPr/>
            <p:nvPr/>
          </p:nvSpPr>
          <p:spPr>
            <a:xfrm rot="16200000">
              <a:off x="499653" y="3565958"/>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02" name="Oval 301">
              <a:extLst>
                <a:ext uri="{FF2B5EF4-FFF2-40B4-BE49-F238E27FC236}">
                  <a16:creationId xmlns:a16="http://schemas.microsoft.com/office/drawing/2014/main" id="{DA782456-B3A9-4D67-B6F9-287D11303264}"/>
                </a:ext>
              </a:extLst>
            </p:cNvPr>
            <p:cNvSpPr/>
            <p:nvPr/>
          </p:nvSpPr>
          <p:spPr>
            <a:xfrm rot="5400000">
              <a:off x="1993855" y="2408311"/>
              <a:ext cx="84042" cy="84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303" name="Oval 302">
              <a:extLst>
                <a:ext uri="{FF2B5EF4-FFF2-40B4-BE49-F238E27FC236}">
                  <a16:creationId xmlns:a16="http://schemas.microsoft.com/office/drawing/2014/main" id="{ADDBD06C-2EAA-4C44-919B-0EA176FC3407}"/>
                </a:ext>
              </a:extLst>
            </p:cNvPr>
            <p:cNvSpPr/>
            <p:nvPr/>
          </p:nvSpPr>
          <p:spPr>
            <a:xfrm rot="5400000">
              <a:off x="2380787" y="2744032"/>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04" name="Oval 303">
              <a:extLst>
                <a:ext uri="{FF2B5EF4-FFF2-40B4-BE49-F238E27FC236}">
                  <a16:creationId xmlns:a16="http://schemas.microsoft.com/office/drawing/2014/main" id="{80DA16CD-487B-496D-B6DB-A217E5BB37AD}"/>
                </a:ext>
              </a:extLst>
            </p:cNvPr>
            <p:cNvSpPr/>
            <p:nvPr/>
          </p:nvSpPr>
          <p:spPr>
            <a:xfrm rot="5400000">
              <a:off x="619793" y="3623420"/>
              <a:ext cx="63031" cy="6303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05" name="Oval 304">
              <a:extLst>
                <a:ext uri="{FF2B5EF4-FFF2-40B4-BE49-F238E27FC236}">
                  <a16:creationId xmlns:a16="http://schemas.microsoft.com/office/drawing/2014/main" id="{94914DD3-D0E8-443A-8F6D-AA95F35CD445}"/>
                </a:ext>
              </a:extLst>
            </p:cNvPr>
            <p:cNvSpPr/>
            <p:nvPr/>
          </p:nvSpPr>
          <p:spPr>
            <a:xfrm rot="16200000">
              <a:off x="570953" y="3564853"/>
              <a:ext cx="63031" cy="6303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06" name="Oval 305">
              <a:extLst>
                <a:ext uri="{FF2B5EF4-FFF2-40B4-BE49-F238E27FC236}">
                  <a16:creationId xmlns:a16="http://schemas.microsoft.com/office/drawing/2014/main" id="{A41380CF-5964-40DA-AF87-F9B13CBE9F57}"/>
                </a:ext>
              </a:extLst>
            </p:cNvPr>
            <p:cNvSpPr/>
            <p:nvPr/>
          </p:nvSpPr>
          <p:spPr>
            <a:xfrm rot="16200000" flipH="1">
              <a:off x="679980" y="3385161"/>
              <a:ext cx="45720" cy="4572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07" name="Oval 306">
              <a:extLst>
                <a:ext uri="{FF2B5EF4-FFF2-40B4-BE49-F238E27FC236}">
                  <a16:creationId xmlns:a16="http://schemas.microsoft.com/office/drawing/2014/main" id="{46516F6C-BF6C-4631-894D-A41AE97C3E55}"/>
                </a:ext>
              </a:extLst>
            </p:cNvPr>
            <p:cNvSpPr/>
            <p:nvPr/>
          </p:nvSpPr>
          <p:spPr>
            <a:xfrm rot="16200000">
              <a:off x="662053" y="3515221"/>
              <a:ext cx="84042" cy="84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08" name="Oval 307">
              <a:extLst>
                <a:ext uri="{FF2B5EF4-FFF2-40B4-BE49-F238E27FC236}">
                  <a16:creationId xmlns:a16="http://schemas.microsoft.com/office/drawing/2014/main" id="{E1EDFADF-2DCA-4349-B722-3E33267335ED}"/>
                </a:ext>
              </a:extLst>
            </p:cNvPr>
            <p:cNvSpPr/>
            <p:nvPr/>
          </p:nvSpPr>
          <p:spPr>
            <a:xfrm rot="5400000">
              <a:off x="574150" y="3491930"/>
              <a:ext cx="63031" cy="6303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09" name="Oval 308">
              <a:extLst>
                <a:ext uri="{FF2B5EF4-FFF2-40B4-BE49-F238E27FC236}">
                  <a16:creationId xmlns:a16="http://schemas.microsoft.com/office/drawing/2014/main" id="{090AC646-C3B5-44D5-BD37-EA2DFB7D30DB}"/>
                </a:ext>
              </a:extLst>
            </p:cNvPr>
            <p:cNvSpPr/>
            <p:nvPr/>
          </p:nvSpPr>
          <p:spPr>
            <a:xfrm rot="5400000">
              <a:off x="668547" y="3681092"/>
              <a:ext cx="45720" cy="4572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10" name="Oval 309">
              <a:extLst>
                <a:ext uri="{FF2B5EF4-FFF2-40B4-BE49-F238E27FC236}">
                  <a16:creationId xmlns:a16="http://schemas.microsoft.com/office/drawing/2014/main" id="{22C79EA1-B636-4556-9920-31BAECEC4298}"/>
                </a:ext>
              </a:extLst>
            </p:cNvPr>
            <p:cNvSpPr/>
            <p:nvPr/>
          </p:nvSpPr>
          <p:spPr>
            <a:xfrm rot="5400000">
              <a:off x="440075" y="3635099"/>
              <a:ext cx="84042" cy="84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11" name="Oval 310">
              <a:extLst>
                <a:ext uri="{FF2B5EF4-FFF2-40B4-BE49-F238E27FC236}">
                  <a16:creationId xmlns:a16="http://schemas.microsoft.com/office/drawing/2014/main" id="{E577F36E-FDC2-4262-A4AA-1CA6FA0E3223}"/>
                </a:ext>
              </a:extLst>
            </p:cNvPr>
            <p:cNvSpPr/>
            <p:nvPr/>
          </p:nvSpPr>
          <p:spPr>
            <a:xfrm rot="5400000">
              <a:off x="1958200" y="2117222"/>
              <a:ext cx="94547" cy="9454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12" name="Oval 311">
              <a:extLst>
                <a:ext uri="{FF2B5EF4-FFF2-40B4-BE49-F238E27FC236}">
                  <a16:creationId xmlns:a16="http://schemas.microsoft.com/office/drawing/2014/main" id="{2B8664A0-F844-4883-B0BD-AD2D87725FA6}"/>
                </a:ext>
              </a:extLst>
            </p:cNvPr>
            <p:cNvSpPr/>
            <p:nvPr/>
          </p:nvSpPr>
          <p:spPr>
            <a:xfrm rot="16200000">
              <a:off x="575905" y="3814517"/>
              <a:ext cx="45720" cy="4572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13" name="Oval 312">
              <a:extLst>
                <a:ext uri="{FF2B5EF4-FFF2-40B4-BE49-F238E27FC236}">
                  <a16:creationId xmlns:a16="http://schemas.microsoft.com/office/drawing/2014/main" id="{BA6DCE1F-1AE0-405A-A9AE-B910EDC79D04}"/>
                </a:ext>
              </a:extLst>
            </p:cNvPr>
            <p:cNvSpPr/>
            <p:nvPr/>
          </p:nvSpPr>
          <p:spPr>
            <a:xfrm rot="5400000">
              <a:off x="697888" y="3608467"/>
              <a:ext cx="45720" cy="4572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14" name="Oval 313">
              <a:extLst>
                <a:ext uri="{FF2B5EF4-FFF2-40B4-BE49-F238E27FC236}">
                  <a16:creationId xmlns:a16="http://schemas.microsoft.com/office/drawing/2014/main" id="{04C5FFE8-159E-4DBB-A4E5-434CD299F5D0}"/>
                </a:ext>
              </a:extLst>
            </p:cNvPr>
            <p:cNvSpPr/>
            <p:nvPr/>
          </p:nvSpPr>
          <p:spPr>
            <a:xfrm rot="5400000">
              <a:off x="537304" y="3643129"/>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15" name="Oval 314">
              <a:extLst>
                <a:ext uri="{FF2B5EF4-FFF2-40B4-BE49-F238E27FC236}">
                  <a16:creationId xmlns:a16="http://schemas.microsoft.com/office/drawing/2014/main" id="{711ECB51-4F52-487C-AF82-EC4B2C753C1B}"/>
                </a:ext>
              </a:extLst>
            </p:cNvPr>
            <p:cNvSpPr/>
            <p:nvPr/>
          </p:nvSpPr>
          <p:spPr>
            <a:xfrm rot="5400000">
              <a:off x="384518" y="3779196"/>
              <a:ext cx="63031" cy="6303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16" name="Oval 315">
              <a:extLst>
                <a:ext uri="{FF2B5EF4-FFF2-40B4-BE49-F238E27FC236}">
                  <a16:creationId xmlns:a16="http://schemas.microsoft.com/office/drawing/2014/main" id="{90D0BB22-7007-40AA-9F44-B35BA6DF07B0}"/>
                </a:ext>
              </a:extLst>
            </p:cNvPr>
            <p:cNvSpPr/>
            <p:nvPr/>
          </p:nvSpPr>
          <p:spPr>
            <a:xfrm rot="5400000">
              <a:off x="586549" y="3742239"/>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17" name="Oval 316">
              <a:extLst>
                <a:ext uri="{FF2B5EF4-FFF2-40B4-BE49-F238E27FC236}">
                  <a16:creationId xmlns:a16="http://schemas.microsoft.com/office/drawing/2014/main" id="{4C4A97A8-848C-414F-AA5F-D8FDAA7D90C9}"/>
                </a:ext>
              </a:extLst>
            </p:cNvPr>
            <p:cNvSpPr/>
            <p:nvPr/>
          </p:nvSpPr>
          <p:spPr>
            <a:xfrm rot="16200000">
              <a:off x="2855395" y="2754117"/>
              <a:ext cx="73536"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18" name="Oval 317">
              <a:extLst>
                <a:ext uri="{FF2B5EF4-FFF2-40B4-BE49-F238E27FC236}">
                  <a16:creationId xmlns:a16="http://schemas.microsoft.com/office/drawing/2014/main" id="{B740454D-8058-49E1-A87E-05C55D10B2BA}"/>
                </a:ext>
              </a:extLst>
            </p:cNvPr>
            <p:cNvSpPr/>
            <p:nvPr/>
          </p:nvSpPr>
          <p:spPr>
            <a:xfrm rot="5400000">
              <a:off x="407548" y="3710507"/>
              <a:ext cx="53307" cy="5330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19" name="Oval 318">
              <a:extLst>
                <a:ext uri="{FF2B5EF4-FFF2-40B4-BE49-F238E27FC236}">
                  <a16:creationId xmlns:a16="http://schemas.microsoft.com/office/drawing/2014/main" id="{060EBE29-1848-4221-AD01-D231C43D5187}"/>
                </a:ext>
              </a:extLst>
            </p:cNvPr>
            <p:cNvSpPr/>
            <p:nvPr/>
          </p:nvSpPr>
          <p:spPr>
            <a:xfrm rot="16200000">
              <a:off x="2559264" y="3299481"/>
              <a:ext cx="94547" cy="9454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20" name="Oval 319">
              <a:extLst>
                <a:ext uri="{FF2B5EF4-FFF2-40B4-BE49-F238E27FC236}">
                  <a16:creationId xmlns:a16="http://schemas.microsoft.com/office/drawing/2014/main" id="{BBF358EF-3228-4A1E-B44F-575EFA324A8F}"/>
                </a:ext>
              </a:extLst>
            </p:cNvPr>
            <p:cNvSpPr/>
            <p:nvPr/>
          </p:nvSpPr>
          <p:spPr>
            <a:xfrm rot="16200000">
              <a:off x="611502" y="3419526"/>
              <a:ext cx="84042" cy="84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21" name="Oval 320">
              <a:extLst>
                <a:ext uri="{FF2B5EF4-FFF2-40B4-BE49-F238E27FC236}">
                  <a16:creationId xmlns:a16="http://schemas.microsoft.com/office/drawing/2014/main" id="{BEC95DDF-F14A-4FC7-9960-2CA545AF7447}"/>
                </a:ext>
              </a:extLst>
            </p:cNvPr>
            <p:cNvSpPr/>
            <p:nvPr/>
          </p:nvSpPr>
          <p:spPr>
            <a:xfrm rot="16200000" flipH="1" flipV="1">
              <a:off x="494392" y="3711059"/>
              <a:ext cx="45720" cy="4572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22" name="Oval 321">
              <a:extLst>
                <a:ext uri="{FF2B5EF4-FFF2-40B4-BE49-F238E27FC236}">
                  <a16:creationId xmlns:a16="http://schemas.microsoft.com/office/drawing/2014/main" id="{D0109103-06A7-4AB9-BE68-4B8606FC722B}"/>
                </a:ext>
              </a:extLst>
            </p:cNvPr>
            <p:cNvSpPr/>
            <p:nvPr/>
          </p:nvSpPr>
          <p:spPr>
            <a:xfrm rot="5400000">
              <a:off x="710782" y="3331894"/>
              <a:ext cx="63031" cy="6303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23" name="Oval 322">
              <a:extLst>
                <a:ext uri="{FF2B5EF4-FFF2-40B4-BE49-F238E27FC236}">
                  <a16:creationId xmlns:a16="http://schemas.microsoft.com/office/drawing/2014/main" id="{F0651F39-DC8E-4AC0-9F53-1A8EFB269C5F}"/>
                </a:ext>
              </a:extLst>
            </p:cNvPr>
            <p:cNvSpPr/>
            <p:nvPr/>
          </p:nvSpPr>
          <p:spPr>
            <a:xfrm rot="16200000">
              <a:off x="442727" y="3972211"/>
              <a:ext cx="63031" cy="6303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24" name="Oval 323">
              <a:extLst>
                <a:ext uri="{FF2B5EF4-FFF2-40B4-BE49-F238E27FC236}">
                  <a16:creationId xmlns:a16="http://schemas.microsoft.com/office/drawing/2014/main" id="{38A961BA-3EFA-409D-9117-9C24D78EEB2C}"/>
                </a:ext>
              </a:extLst>
            </p:cNvPr>
            <p:cNvSpPr/>
            <p:nvPr/>
          </p:nvSpPr>
          <p:spPr>
            <a:xfrm rot="16200000">
              <a:off x="466574" y="3762918"/>
              <a:ext cx="45720" cy="4572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25" name="Oval 324">
              <a:extLst>
                <a:ext uri="{FF2B5EF4-FFF2-40B4-BE49-F238E27FC236}">
                  <a16:creationId xmlns:a16="http://schemas.microsoft.com/office/drawing/2014/main" id="{3F291649-1387-4B33-A308-0B28EF0DAF20}"/>
                </a:ext>
              </a:extLst>
            </p:cNvPr>
            <p:cNvSpPr/>
            <p:nvPr/>
          </p:nvSpPr>
          <p:spPr>
            <a:xfrm rot="5400000">
              <a:off x="401544" y="3844001"/>
              <a:ext cx="63031" cy="6303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26" name="Oval 325">
              <a:extLst>
                <a:ext uri="{FF2B5EF4-FFF2-40B4-BE49-F238E27FC236}">
                  <a16:creationId xmlns:a16="http://schemas.microsoft.com/office/drawing/2014/main" id="{C7AD1204-B1AF-4564-9167-10066A7F837B}"/>
                </a:ext>
              </a:extLst>
            </p:cNvPr>
            <p:cNvSpPr/>
            <p:nvPr/>
          </p:nvSpPr>
          <p:spPr>
            <a:xfrm rot="5400000">
              <a:off x="606838" y="3691231"/>
              <a:ext cx="45720" cy="4572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27" name="Oval 326">
              <a:extLst>
                <a:ext uri="{FF2B5EF4-FFF2-40B4-BE49-F238E27FC236}">
                  <a16:creationId xmlns:a16="http://schemas.microsoft.com/office/drawing/2014/main" id="{699220B2-9826-4742-AFBC-1F0281E1AF35}"/>
                </a:ext>
              </a:extLst>
            </p:cNvPr>
            <p:cNvSpPr/>
            <p:nvPr/>
          </p:nvSpPr>
          <p:spPr>
            <a:xfrm rot="5400000">
              <a:off x="468993" y="3884046"/>
              <a:ext cx="51496" cy="51498"/>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28" name="Oval 327">
              <a:extLst>
                <a:ext uri="{FF2B5EF4-FFF2-40B4-BE49-F238E27FC236}">
                  <a16:creationId xmlns:a16="http://schemas.microsoft.com/office/drawing/2014/main" id="{F2624F55-5297-4DF5-ABC3-D3C44F53BD5C}"/>
                </a:ext>
              </a:extLst>
            </p:cNvPr>
            <p:cNvSpPr/>
            <p:nvPr/>
          </p:nvSpPr>
          <p:spPr>
            <a:xfrm rot="5400000">
              <a:off x="1303700" y="2751038"/>
              <a:ext cx="73537"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29" name="Oval 328">
              <a:extLst>
                <a:ext uri="{FF2B5EF4-FFF2-40B4-BE49-F238E27FC236}">
                  <a16:creationId xmlns:a16="http://schemas.microsoft.com/office/drawing/2014/main" id="{7312D595-CE83-4C0E-A5E4-999AE4595A28}"/>
                </a:ext>
              </a:extLst>
            </p:cNvPr>
            <p:cNvSpPr/>
            <p:nvPr/>
          </p:nvSpPr>
          <p:spPr>
            <a:xfrm rot="5400000" flipH="1">
              <a:off x="816019" y="3206061"/>
              <a:ext cx="45720" cy="457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30" name="Oval 329">
              <a:extLst>
                <a:ext uri="{FF2B5EF4-FFF2-40B4-BE49-F238E27FC236}">
                  <a16:creationId xmlns:a16="http://schemas.microsoft.com/office/drawing/2014/main" id="{44BA3977-27C5-4C48-8108-4F7854D83E84}"/>
                </a:ext>
              </a:extLst>
            </p:cNvPr>
            <p:cNvSpPr/>
            <p:nvPr/>
          </p:nvSpPr>
          <p:spPr>
            <a:xfrm rot="5400000">
              <a:off x="412005" y="3915757"/>
              <a:ext cx="63031" cy="6303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31" name="Oval 330">
              <a:extLst>
                <a:ext uri="{FF2B5EF4-FFF2-40B4-BE49-F238E27FC236}">
                  <a16:creationId xmlns:a16="http://schemas.microsoft.com/office/drawing/2014/main" id="{0F047C91-824F-4CAA-9EDB-297F836C9BF8}"/>
                </a:ext>
              </a:extLst>
            </p:cNvPr>
            <p:cNvSpPr/>
            <p:nvPr/>
          </p:nvSpPr>
          <p:spPr>
            <a:xfrm rot="16200000">
              <a:off x="3237773" y="1891245"/>
              <a:ext cx="94547" cy="9454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32" name="Oval 331">
              <a:extLst>
                <a:ext uri="{FF2B5EF4-FFF2-40B4-BE49-F238E27FC236}">
                  <a16:creationId xmlns:a16="http://schemas.microsoft.com/office/drawing/2014/main" id="{8B790403-1C2D-4913-AB38-22BB1C1ADE5F}"/>
                </a:ext>
              </a:extLst>
            </p:cNvPr>
            <p:cNvSpPr/>
            <p:nvPr/>
          </p:nvSpPr>
          <p:spPr>
            <a:xfrm rot="16200000">
              <a:off x="3018680" y="2035978"/>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33" name="Oval 332">
              <a:extLst>
                <a:ext uri="{FF2B5EF4-FFF2-40B4-BE49-F238E27FC236}">
                  <a16:creationId xmlns:a16="http://schemas.microsoft.com/office/drawing/2014/main" id="{0C91E135-D84D-45A9-8EBC-AD01D01BD03D}"/>
                </a:ext>
              </a:extLst>
            </p:cNvPr>
            <p:cNvSpPr/>
            <p:nvPr/>
          </p:nvSpPr>
          <p:spPr>
            <a:xfrm rot="5400000">
              <a:off x="3089824" y="1874866"/>
              <a:ext cx="115557" cy="11555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34" name="Oval 333">
              <a:extLst>
                <a:ext uri="{FF2B5EF4-FFF2-40B4-BE49-F238E27FC236}">
                  <a16:creationId xmlns:a16="http://schemas.microsoft.com/office/drawing/2014/main" id="{F566B4C0-AAA4-483A-87B3-3C7F4AA93E12}"/>
                </a:ext>
              </a:extLst>
            </p:cNvPr>
            <p:cNvSpPr/>
            <p:nvPr/>
          </p:nvSpPr>
          <p:spPr>
            <a:xfrm rot="5400000">
              <a:off x="3276170" y="2137504"/>
              <a:ext cx="94547" cy="9454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35" name="Oval 334">
              <a:extLst>
                <a:ext uri="{FF2B5EF4-FFF2-40B4-BE49-F238E27FC236}">
                  <a16:creationId xmlns:a16="http://schemas.microsoft.com/office/drawing/2014/main" id="{08105222-5F90-41F2-8C99-0951C7D254F5}"/>
                </a:ext>
              </a:extLst>
            </p:cNvPr>
            <p:cNvSpPr/>
            <p:nvPr/>
          </p:nvSpPr>
          <p:spPr>
            <a:xfrm rot="5400000">
              <a:off x="3299382" y="2018075"/>
              <a:ext cx="84042" cy="84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336" name="Oval 335">
              <a:extLst>
                <a:ext uri="{FF2B5EF4-FFF2-40B4-BE49-F238E27FC236}">
                  <a16:creationId xmlns:a16="http://schemas.microsoft.com/office/drawing/2014/main" id="{03546D0C-A89B-4ED4-9DDC-E3ED39887EF4}"/>
                </a:ext>
              </a:extLst>
            </p:cNvPr>
            <p:cNvSpPr/>
            <p:nvPr/>
          </p:nvSpPr>
          <p:spPr>
            <a:xfrm rot="5400000">
              <a:off x="3153492" y="2093226"/>
              <a:ext cx="63031" cy="6303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37" name="Oval 336">
              <a:extLst>
                <a:ext uri="{FF2B5EF4-FFF2-40B4-BE49-F238E27FC236}">
                  <a16:creationId xmlns:a16="http://schemas.microsoft.com/office/drawing/2014/main" id="{1DEB215B-32A9-458F-B18D-EDD4DB99C1F1}"/>
                </a:ext>
              </a:extLst>
            </p:cNvPr>
            <p:cNvSpPr/>
            <p:nvPr/>
          </p:nvSpPr>
          <p:spPr>
            <a:xfrm rot="16200000">
              <a:off x="3099388" y="2018682"/>
              <a:ext cx="63031" cy="6303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38" name="Oval 337">
              <a:extLst>
                <a:ext uri="{FF2B5EF4-FFF2-40B4-BE49-F238E27FC236}">
                  <a16:creationId xmlns:a16="http://schemas.microsoft.com/office/drawing/2014/main" id="{78AD0B15-34D2-4435-9AFA-9BF99C8505AF}"/>
                </a:ext>
              </a:extLst>
            </p:cNvPr>
            <p:cNvSpPr/>
            <p:nvPr/>
          </p:nvSpPr>
          <p:spPr>
            <a:xfrm rot="16200000">
              <a:off x="4313712" y="3494017"/>
              <a:ext cx="73536"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39" name="Oval 338">
              <a:extLst>
                <a:ext uri="{FF2B5EF4-FFF2-40B4-BE49-F238E27FC236}">
                  <a16:creationId xmlns:a16="http://schemas.microsoft.com/office/drawing/2014/main" id="{84039023-6D64-4B94-9634-939E3BB32AE9}"/>
                </a:ext>
              </a:extLst>
            </p:cNvPr>
            <p:cNvSpPr/>
            <p:nvPr/>
          </p:nvSpPr>
          <p:spPr>
            <a:xfrm rot="16200000">
              <a:off x="3195752" y="1985027"/>
              <a:ext cx="84042" cy="84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40" name="Oval 339">
              <a:extLst>
                <a:ext uri="{FF2B5EF4-FFF2-40B4-BE49-F238E27FC236}">
                  <a16:creationId xmlns:a16="http://schemas.microsoft.com/office/drawing/2014/main" id="{39C4C461-4673-4793-8B40-C4758A1FF063}"/>
                </a:ext>
              </a:extLst>
            </p:cNvPr>
            <p:cNvSpPr/>
            <p:nvPr/>
          </p:nvSpPr>
          <p:spPr>
            <a:xfrm rot="5400000">
              <a:off x="3018984" y="1955651"/>
              <a:ext cx="63031" cy="6303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41" name="Oval 340">
              <a:extLst>
                <a:ext uri="{FF2B5EF4-FFF2-40B4-BE49-F238E27FC236}">
                  <a16:creationId xmlns:a16="http://schemas.microsoft.com/office/drawing/2014/main" id="{25938DDE-F85F-4104-8F80-9CE4F37828D0}"/>
                </a:ext>
              </a:extLst>
            </p:cNvPr>
            <p:cNvSpPr/>
            <p:nvPr/>
          </p:nvSpPr>
          <p:spPr>
            <a:xfrm rot="5400000">
              <a:off x="3332026" y="1936267"/>
              <a:ext cx="73537"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42" name="Oval 341">
              <a:extLst>
                <a:ext uri="{FF2B5EF4-FFF2-40B4-BE49-F238E27FC236}">
                  <a16:creationId xmlns:a16="http://schemas.microsoft.com/office/drawing/2014/main" id="{8873E723-6977-4F17-A274-04A76B350933}"/>
                </a:ext>
              </a:extLst>
            </p:cNvPr>
            <p:cNvSpPr/>
            <p:nvPr/>
          </p:nvSpPr>
          <p:spPr>
            <a:xfrm rot="5400000">
              <a:off x="3163153" y="1820645"/>
              <a:ext cx="84042" cy="84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43" name="Oval 342">
              <a:extLst>
                <a:ext uri="{FF2B5EF4-FFF2-40B4-BE49-F238E27FC236}">
                  <a16:creationId xmlns:a16="http://schemas.microsoft.com/office/drawing/2014/main" id="{36116600-2D2F-49B3-B10E-143B26367FFE}"/>
                </a:ext>
              </a:extLst>
            </p:cNvPr>
            <p:cNvSpPr/>
            <p:nvPr/>
          </p:nvSpPr>
          <p:spPr>
            <a:xfrm rot="5400000">
              <a:off x="3411931" y="2005856"/>
              <a:ext cx="94547" cy="9454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44" name="Oval 343">
              <a:extLst>
                <a:ext uri="{FF2B5EF4-FFF2-40B4-BE49-F238E27FC236}">
                  <a16:creationId xmlns:a16="http://schemas.microsoft.com/office/drawing/2014/main" id="{41384779-DC67-430F-B1D0-46E963F95F33}"/>
                </a:ext>
              </a:extLst>
            </p:cNvPr>
            <p:cNvSpPr/>
            <p:nvPr/>
          </p:nvSpPr>
          <p:spPr>
            <a:xfrm rot="16200000">
              <a:off x="3157587" y="2169855"/>
              <a:ext cx="115557" cy="11555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45" name="Oval 344">
              <a:extLst>
                <a:ext uri="{FF2B5EF4-FFF2-40B4-BE49-F238E27FC236}">
                  <a16:creationId xmlns:a16="http://schemas.microsoft.com/office/drawing/2014/main" id="{90F37B1F-ECFE-4E85-B95F-C41B45D777C5}"/>
                </a:ext>
              </a:extLst>
            </p:cNvPr>
            <p:cNvSpPr/>
            <p:nvPr/>
          </p:nvSpPr>
          <p:spPr>
            <a:xfrm rot="5400000">
              <a:off x="3233862" y="2076439"/>
              <a:ext cx="73537"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46" name="Oval 345">
              <a:extLst>
                <a:ext uri="{FF2B5EF4-FFF2-40B4-BE49-F238E27FC236}">
                  <a16:creationId xmlns:a16="http://schemas.microsoft.com/office/drawing/2014/main" id="{B392676A-75B9-4D93-A13B-C370B51A6275}"/>
                </a:ext>
              </a:extLst>
            </p:cNvPr>
            <p:cNvSpPr/>
            <p:nvPr/>
          </p:nvSpPr>
          <p:spPr>
            <a:xfrm rot="5400000">
              <a:off x="3071003" y="2112935"/>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47" name="Oval 346">
              <a:extLst>
                <a:ext uri="{FF2B5EF4-FFF2-40B4-BE49-F238E27FC236}">
                  <a16:creationId xmlns:a16="http://schemas.microsoft.com/office/drawing/2014/main" id="{80A7DA51-B4FA-41AF-A1E8-3AA830F346F1}"/>
                </a:ext>
              </a:extLst>
            </p:cNvPr>
            <p:cNvSpPr/>
            <p:nvPr/>
          </p:nvSpPr>
          <p:spPr>
            <a:xfrm rot="5400000">
              <a:off x="3376051" y="2096383"/>
              <a:ext cx="63031" cy="6303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48" name="Oval 347">
              <a:extLst>
                <a:ext uri="{FF2B5EF4-FFF2-40B4-BE49-F238E27FC236}">
                  <a16:creationId xmlns:a16="http://schemas.microsoft.com/office/drawing/2014/main" id="{A0EF1E28-BAE2-4B6C-9931-F8E0FCA8CB01}"/>
                </a:ext>
              </a:extLst>
            </p:cNvPr>
            <p:cNvSpPr/>
            <p:nvPr/>
          </p:nvSpPr>
          <p:spPr>
            <a:xfrm rot="5400000">
              <a:off x="3270584" y="2256498"/>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49" name="Oval 348">
              <a:extLst>
                <a:ext uri="{FF2B5EF4-FFF2-40B4-BE49-F238E27FC236}">
                  <a16:creationId xmlns:a16="http://schemas.microsoft.com/office/drawing/2014/main" id="{9073C57A-0BB4-4E63-A070-5580DC44DD37}"/>
                </a:ext>
              </a:extLst>
            </p:cNvPr>
            <p:cNvSpPr/>
            <p:nvPr/>
          </p:nvSpPr>
          <p:spPr>
            <a:xfrm rot="16200000">
              <a:off x="3064198" y="2194388"/>
              <a:ext cx="73536"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50" name="Oval 349">
              <a:extLst>
                <a:ext uri="{FF2B5EF4-FFF2-40B4-BE49-F238E27FC236}">
                  <a16:creationId xmlns:a16="http://schemas.microsoft.com/office/drawing/2014/main" id="{BDCE0572-4CC3-47BC-B0E7-59156A286938}"/>
                </a:ext>
              </a:extLst>
            </p:cNvPr>
            <p:cNvSpPr/>
            <p:nvPr/>
          </p:nvSpPr>
          <p:spPr>
            <a:xfrm rot="5400000">
              <a:off x="2954534" y="2198200"/>
              <a:ext cx="53307" cy="5330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51" name="Oval 350">
              <a:extLst>
                <a:ext uri="{FF2B5EF4-FFF2-40B4-BE49-F238E27FC236}">
                  <a16:creationId xmlns:a16="http://schemas.microsoft.com/office/drawing/2014/main" id="{77491C95-2E94-4CED-BABD-C5A9D797C96D}"/>
                </a:ext>
              </a:extLst>
            </p:cNvPr>
            <p:cNvSpPr/>
            <p:nvPr/>
          </p:nvSpPr>
          <p:spPr>
            <a:xfrm rot="15340465">
              <a:off x="3706370" y="2539484"/>
              <a:ext cx="94547" cy="9454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52" name="Oval 351">
              <a:extLst>
                <a:ext uri="{FF2B5EF4-FFF2-40B4-BE49-F238E27FC236}">
                  <a16:creationId xmlns:a16="http://schemas.microsoft.com/office/drawing/2014/main" id="{483EB200-EDE8-4D40-8E9E-BC1C73034D88}"/>
                </a:ext>
              </a:extLst>
            </p:cNvPr>
            <p:cNvSpPr/>
            <p:nvPr/>
          </p:nvSpPr>
          <p:spPr>
            <a:xfrm rot="15340465">
              <a:off x="3461938" y="2584068"/>
              <a:ext cx="84042" cy="84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53" name="Oval 352">
              <a:extLst>
                <a:ext uri="{FF2B5EF4-FFF2-40B4-BE49-F238E27FC236}">
                  <a16:creationId xmlns:a16="http://schemas.microsoft.com/office/drawing/2014/main" id="{44D780DE-3CBF-4A8F-AD2D-D56D426B6E63}"/>
                </a:ext>
              </a:extLst>
            </p:cNvPr>
            <p:cNvSpPr/>
            <p:nvPr/>
          </p:nvSpPr>
          <p:spPr>
            <a:xfrm rot="4540465">
              <a:off x="3561241" y="2557296"/>
              <a:ext cx="115557" cy="11555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54" name="Oval 353">
              <a:extLst>
                <a:ext uri="{FF2B5EF4-FFF2-40B4-BE49-F238E27FC236}">
                  <a16:creationId xmlns:a16="http://schemas.microsoft.com/office/drawing/2014/main" id="{4BA7475D-5978-41A5-AF5A-4F526943E693}"/>
                </a:ext>
              </a:extLst>
            </p:cNvPr>
            <p:cNvSpPr/>
            <p:nvPr/>
          </p:nvSpPr>
          <p:spPr>
            <a:xfrm rot="4540465">
              <a:off x="3804505" y="2768586"/>
              <a:ext cx="94547" cy="9454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55" name="Oval 354">
              <a:extLst>
                <a:ext uri="{FF2B5EF4-FFF2-40B4-BE49-F238E27FC236}">
                  <a16:creationId xmlns:a16="http://schemas.microsoft.com/office/drawing/2014/main" id="{D65A8A4D-B394-4F41-B638-0082242797F0}"/>
                </a:ext>
              </a:extLst>
            </p:cNvPr>
            <p:cNvSpPr/>
            <p:nvPr/>
          </p:nvSpPr>
          <p:spPr>
            <a:xfrm rot="4540465">
              <a:off x="3796309" y="2648590"/>
              <a:ext cx="84042" cy="84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356" name="Oval 355">
              <a:extLst>
                <a:ext uri="{FF2B5EF4-FFF2-40B4-BE49-F238E27FC236}">
                  <a16:creationId xmlns:a16="http://schemas.microsoft.com/office/drawing/2014/main" id="{CA2DC8E4-F9CC-407A-B530-E284B1DE9174}"/>
                </a:ext>
              </a:extLst>
            </p:cNvPr>
            <p:cNvSpPr/>
            <p:nvPr/>
          </p:nvSpPr>
          <p:spPr>
            <a:xfrm rot="4540465">
              <a:off x="3671277" y="2760429"/>
              <a:ext cx="63031" cy="6303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57" name="Oval 356">
              <a:extLst>
                <a:ext uri="{FF2B5EF4-FFF2-40B4-BE49-F238E27FC236}">
                  <a16:creationId xmlns:a16="http://schemas.microsoft.com/office/drawing/2014/main" id="{3ECF7617-584F-4086-9E1E-635085E5F120}"/>
                </a:ext>
              </a:extLst>
            </p:cNvPr>
            <p:cNvSpPr/>
            <p:nvPr/>
          </p:nvSpPr>
          <p:spPr>
            <a:xfrm rot="15340465">
              <a:off x="3600410" y="2701589"/>
              <a:ext cx="63031" cy="6303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58" name="Oval 357">
              <a:extLst>
                <a:ext uri="{FF2B5EF4-FFF2-40B4-BE49-F238E27FC236}">
                  <a16:creationId xmlns:a16="http://schemas.microsoft.com/office/drawing/2014/main" id="{E28FBCD5-C7E7-43E9-BA7A-96C532B8A95E}"/>
                </a:ext>
              </a:extLst>
            </p:cNvPr>
            <p:cNvSpPr/>
            <p:nvPr/>
          </p:nvSpPr>
          <p:spPr>
            <a:xfrm rot="15340465">
              <a:off x="3687724" y="2642211"/>
              <a:ext cx="84042" cy="84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59" name="Oval 358">
              <a:extLst>
                <a:ext uri="{FF2B5EF4-FFF2-40B4-BE49-F238E27FC236}">
                  <a16:creationId xmlns:a16="http://schemas.microsoft.com/office/drawing/2014/main" id="{B740C27D-442E-494B-963F-1B0ED4683D6B}"/>
                </a:ext>
              </a:extLst>
            </p:cNvPr>
            <p:cNvSpPr/>
            <p:nvPr/>
          </p:nvSpPr>
          <p:spPr>
            <a:xfrm rot="4540465">
              <a:off x="3506911" y="2660412"/>
              <a:ext cx="63031" cy="6303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60" name="Oval 359">
              <a:extLst>
                <a:ext uri="{FF2B5EF4-FFF2-40B4-BE49-F238E27FC236}">
                  <a16:creationId xmlns:a16="http://schemas.microsoft.com/office/drawing/2014/main" id="{B4D6CD04-20B0-44F7-B09F-FD13DF11EDF0}"/>
                </a:ext>
              </a:extLst>
            </p:cNvPr>
            <p:cNvSpPr/>
            <p:nvPr/>
          </p:nvSpPr>
          <p:spPr>
            <a:xfrm rot="4540465">
              <a:off x="3806558" y="2562711"/>
              <a:ext cx="73537"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61" name="Oval 360">
              <a:extLst>
                <a:ext uri="{FF2B5EF4-FFF2-40B4-BE49-F238E27FC236}">
                  <a16:creationId xmlns:a16="http://schemas.microsoft.com/office/drawing/2014/main" id="{F412616E-90E7-4E22-A363-41731004381A}"/>
                </a:ext>
              </a:extLst>
            </p:cNvPr>
            <p:cNvSpPr/>
            <p:nvPr/>
          </p:nvSpPr>
          <p:spPr>
            <a:xfrm rot="15340465">
              <a:off x="3699886" y="2826346"/>
              <a:ext cx="115557" cy="11555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62" name="Oval 361">
              <a:extLst>
                <a:ext uri="{FF2B5EF4-FFF2-40B4-BE49-F238E27FC236}">
                  <a16:creationId xmlns:a16="http://schemas.microsoft.com/office/drawing/2014/main" id="{20CF9489-43E7-4188-BC22-12059FAD3BB9}"/>
                </a:ext>
              </a:extLst>
            </p:cNvPr>
            <p:cNvSpPr/>
            <p:nvPr/>
          </p:nvSpPr>
          <p:spPr>
            <a:xfrm rot="4540465">
              <a:off x="3746131" y="2722814"/>
              <a:ext cx="73537"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63" name="Oval 362">
              <a:extLst>
                <a:ext uri="{FF2B5EF4-FFF2-40B4-BE49-F238E27FC236}">
                  <a16:creationId xmlns:a16="http://schemas.microsoft.com/office/drawing/2014/main" id="{2B1E5E58-3758-44CA-A54F-353D6BC8634A}"/>
                </a:ext>
              </a:extLst>
            </p:cNvPr>
            <p:cNvSpPr/>
            <p:nvPr/>
          </p:nvSpPr>
          <p:spPr>
            <a:xfrm rot="4540465">
              <a:off x="3887696" y="2708419"/>
              <a:ext cx="63031" cy="6303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64" name="Oval 363">
              <a:extLst>
                <a:ext uri="{FF2B5EF4-FFF2-40B4-BE49-F238E27FC236}">
                  <a16:creationId xmlns:a16="http://schemas.microsoft.com/office/drawing/2014/main" id="{4EC14615-0BB2-4E14-80EC-86D6B99A717E}"/>
                </a:ext>
              </a:extLst>
            </p:cNvPr>
            <p:cNvSpPr/>
            <p:nvPr/>
          </p:nvSpPr>
          <p:spPr>
            <a:xfrm rot="4739662">
              <a:off x="3456021" y="2472464"/>
              <a:ext cx="94547" cy="9454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65" name="Oval 364">
              <a:extLst>
                <a:ext uri="{FF2B5EF4-FFF2-40B4-BE49-F238E27FC236}">
                  <a16:creationId xmlns:a16="http://schemas.microsoft.com/office/drawing/2014/main" id="{C299397E-D7EA-4E03-A7F0-03B53CDC2ABA}"/>
                </a:ext>
              </a:extLst>
            </p:cNvPr>
            <p:cNvSpPr/>
            <p:nvPr/>
          </p:nvSpPr>
          <p:spPr>
            <a:xfrm rot="4739662">
              <a:off x="3712816" y="2452911"/>
              <a:ext cx="84042" cy="84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66" name="Oval 365">
              <a:extLst>
                <a:ext uri="{FF2B5EF4-FFF2-40B4-BE49-F238E27FC236}">
                  <a16:creationId xmlns:a16="http://schemas.microsoft.com/office/drawing/2014/main" id="{8F6D7D12-4243-4DB2-9EFF-4BCD6514911D}"/>
                </a:ext>
              </a:extLst>
            </p:cNvPr>
            <p:cNvSpPr/>
            <p:nvPr/>
          </p:nvSpPr>
          <p:spPr>
            <a:xfrm rot="15539662">
              <a:off x="3581553" y="2441486"/>
              <a:ext cx="115557" cy="11555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67" name="Oval 366">
              <a:extLst>
                <a:ext uri="{FF2B5EF4-FFF2-40B4-BE49-F238E27FC236}">
                  <a16:creationId xmlns:a16="http://schemas.microsoft.com/office/drawing/2014/main" id="{5BEACEDE-83C1-42C1-A808-1910EA557C45}"/>
                </a:ext>
              </a:extLst>
            </p:cNvPr>
            <p:cNvSpPr/>
            <p:nvPr/>
          </p:nvSpPr>
          <p:spPr>
            <a:xfrm rot="15539662">
              <a:off x="3371318" y="2238063"/>
              <a:ext cx="94547" cy="9454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68" name="Oval 367">
              <a:extLst>
                <a:ext uri="{FF2B5EF4-FFF2-40B4-BE49-F238E27FC236}">
                  <a16:creationId xmlns:a16="http://schemas.microsoft.com/office/drawing/2014/main" id="{BE630C9D-5AE5-427B-BC3E-36FB441E1B38}"/>
                </a:ext>
              </a:extLst>
            </p:cNvPr>
            <p:cNvSpPr/>
            <p:nvPr/>
          </p:nvSpPr>
          <p:spPr>
            <a:xfrm rot="15539662">
              <a:off x="3382743" y="2369134"/>
              <a:ext cx="84042" cy="84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369" name="Oval 368">
              <a:extLst>
                <a:ext uri="{FF2B5EF4-FFF2-40B4-BE49-F238E27FC236}">
                  <a16:creationId xmlns:a16="http://schemas.microsoft.com/office/drawing/2014/main" id="{1C3D7726-83C8-4CAF-9D74-9AA1F30D053B}"/>
                </a:ext>
              </a:extLst>
            </p:cNvPr>
            <p:cNvSpPr/>
            <p:nvPr/>
          </p:nvSpPr>
          <p:spPr>
            <a:xfrm rot="15539662">
              <a:off x="3534427" y="2286325"/>
              <a:ext cx="63031" cy="6303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70" name="Oval 369">
              <a:extLst>
                <a:ext uri="{FF2B5EF4-FFF2-40B4-BE49-F238E27FC236}">
                  <a16:creationId xmlns:a16="http://schemas.microsoft.com/office/drawing/2014/main" id="{6680EAC3-4905-49D9-8F56-EE5888237B5C}"/>
                </a:ext>
              </a:extLst>
            </p:cNvPr>
            <p:cNvSpPr/>
            <p:nvPr/>
          </p:nvSpPr>
          <p:spPr>
            <a:xfrm rot="4739662">
              <a:off x="3601768" y="2349170"/>
              <a:ext cx="63031" cy="6303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71" name="Oval 370">
              <a:extLst>
                <a:ext uri="{FF2B5EF4-FFF2-40B4-BE49-F238E27FC236}">
                  <a16:creationId xmlns:a16="http://schemas.microsoft.com/office/drawing/2014/main" id="{F56304EB-246A-4B74-B781-ABCCD77867EC}"/>
                </a:ext>
              </a:extLst>
            </p:cNvPr>
            <p:cNvSpPr/>
            <p:nvPr/>
          </p:nvSpPr>
          <p:spPr>
            <a:xfrm rot="4739662">
              <a:off x="3490777" y="2381790"/>
              <a:ext cx="84042" cy="84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72" name="Oval 371">
              <a:extLst>
                <a:ext uri="{FF2B5EF4-FFF2-40B4-BE49-F238E27FC236}">
                  <a16:creationId xmlns:a16="http://schemas.microsoft.com/office/drawing/2014/main" id="{798AC0EE-54AD-4FD7-BDB2-E0ACBD0F4E62}"/>
                </a:ext>
              </a:extLst>
            </p:cNvPr>
            <p:cNvSpPr/>
            <p:nvPr/>
          </p:nvSpPr>
          <p:spPr>
            <a:xfrm rot="15539662">
              <a:off x="3692725" y="2395692"/>
              <a:ext cx="63031" cy="6303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73" name="Oval 372">
              <a:extLst>
                <a:ext uri="{FF2B5EF4-FFF2-40B4-BE49-F238E27FC236}">
                  <a16:creationId xmlns:a16="http://schemas.microsoft.com/office/drawing/2014/main" id="{F5568CCD-52CE-45A6-8261-C4F8E40958B9}"/>
                </a:ext>
              </a:extLst>
            </p:cNvPr>
            <p:cNvSpPr/>
            <p:nvPr/>
          </p:nvSpPr>
          <p:spPr>
            <a:xfrm rot="15539662">
              <a:off x="3377729" y="2465074"/>
              <a:ext cx="73537"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74" name="Oval 373">
              <a:extLst>
                <a:ext uri="{FF2B5EF4-FFF2-40B4-BE49-F238E27FC236}">
                  <a16:creationId xmlns:a16="http://schemas.microsoft.com/office/drawing/2014/main" id="{F00DB160-BB89-4F6F-95A4-E2483D49A077}"/>
                </a:ext>
              </a:extLst>
            </p:cNvPr>
            <p:cNvSpPr/>
            <p:nvPr/>
          </p:nvSpPr>
          <p:spPr>
            <a:xfrm rot="15539662">
              <a:off x="3263186" y="2393208"/>
              <a:ext cx="94547" cy="9454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75" name="Oval 374">
              <a:extLst>
                <a:ext uri="{FF2B5EF4-FFF2-40B4-BE49-F238E27FC236}">
                  <a16:creationId xmlns:a16="http://schemas.microsoft.com/office/drawing/2014/main" id="{075F543E-B3BD-433E-B61A-B83A0742A5D6}"/>
                </a:ext>
              </a:extLst>
            </p:cNvPr>
            <p:cNvSpPr/>
            <p:nvPr/>
          </p:nvSpPr>
          <p:spPr>
            <a:xfrm rot="4739662">
              <a:off x="3458723" y="2164858"/>
              <a:ext cx="115557" cy="11555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76" name="Oval 375">
              <a:extLst>
                <a:ext uri="{FF2B5EF4-FFF2-40B4-BE49-F238E27FC236}">
                  <a16:creationId xmlns:a16="http://schemas.microsoft.com/office/drawing/2014/main" id="{B6624CC5-7902-4304-81E3-9086CEB92B35}"/>
                </a:ext>
              </a:extLst>
            </p:cNvPr>
            <p:cNvSpPr/>
            <p:nvPr/>
          </p:nvSpPr>
          <p:spPr>
            <a:xfrm rot="15539662">
              <a:off x="3447328" y="2308741"/>
              <a:ext cx="73537"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77" name="Oval 376">
              <a:extLst>
                <a:ext uri="{FF2B5EF4-FFF2-40B4-BE49-F238E27FC236}">
                  <a16:creationId xmlns:a16="http://schemas.microsoft.com/office/drawing/2014/main" id="{A29F4A57-B5F2-46F5-90D7-0A7051C66724}"/>
                </a:ext>
              </a:extLst>
            </p:cNvPr>
            <p:cNvSpPr/>
            <p:nvPr/>
          </p:nvSpPr>
          <p:spPr>
            <a:xfrm rot="15539662">
              <a:off x="3315359" y="2325714"/>
              <a:ext cx="63031" cy="6303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78" name="Oval 377">
              <a:extLst>
                <a:ext uri="{FF2B5EF4-FFF2-40B4-BE49-F238E27FC236}">
                  <a16:creationId xmlns:a16="http://schemas.microsoft.com/office/drawing/2014/main" id="{D22D1CAE-3806-4201-9AA8-5E46E4F2C52D}"/>
                </a:ext>
              </a:extLst>
            </p:cNvPr>
            <p:cNvSpPr/>
            <p:nvPr/>
          </p:nvSpPr>
          <p:spPr>
            <a:xfrm rot="15340465">
              <a:off x="4158705" y="3170568"/>
              <a:ext cx="94547" cy="9454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79" name="Oval 378">
              <a:extLst>
                <a:ext uri="{FF2B5EF4-FFF2-40B4-BE49-F238E27FC236}">
                  <a16:creationId xmlns:a16="http://schemas.microsoft.com/office/drawing/2014/main" id="{98663CD2-12CC-4F83-9FDC-60D26641ED81}"/>
                </a:ext>
              </a:extLst>
            </p:cNvPr>
            <p:cNvSpPr/>
            <p:nvPr/>
          </p:nvSpPr>
          <p:spPr>
            <a:xfrm rot="4540465">
              <a:off x="4013576" y="3188380"/>
              <a:ext cx="115557" cy="11555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80" name="Oval 379">
              <a:extLst>
                <a:ext uri="{FF2B5EF4-FFF2-40B4-BE49-F238E27FC236}">
                  <a16:creationId xmlns:a16="http://schemas.microsoft.com/office/drawing/2014/main" id="{C84199E0-101A-4E44-B730-9540BF4675CF}"/>
                </a:ext>
              </a:extLst>
            </p:cNvPr>
            <p:cNvSpPr/>
            <p:nvPr/>
          </p:nvSpPr>
          <p:spPr>
            <a:xfrm rot="4540465">
              <a:off x="4256840" y="3399670"/>
              <a:ext cx="94547" cy="9454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81" name="Oval 380">
              <a:extLst>
                <a:ext uri="{FF2B5EF4-FFF2-40B4-BE49-F238E27FC236}">
                  <a16:creationId xmlns:a16="http://schemas.microsoft.com/office/drawing/2014/main" id="{2CDF086B-2061-44F0-B294-AC72143BF323}"/>
                </a:ext>
              </a:extLst>
            </p:cNvPr>
            <p:cNvSpPr/>
            <p:nvPr/>
          </p:nvSpPr>
          <p:spPr>
            <a:xfrm rot="4540465">
              <a:off x="4248644" y="3279674"/>
              <a:ext cx="84042" cy="84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382" name="Oval 381">
              <a:extLst>
                <a:ext uri="{FF2B5EF4-FFF2-40B4-BE49-F238E27FC236}">
                  <a16:creationId xmlns:a16="http://schemas.microsoft.com/office/drawing/2014/main" id="{624C82B5-E637-4E55-A539-FCF3E0D25FC8}"/>
                </a:ext>
              </a:extLst>
            </p:cNvPr>
            <p:cNvSpPr/>
            <p:nvPr/>
          </p:nvSpPr>
          <p:spPr>
            <a:xfrm rot="15340465">
              <a:off x="4374189" y="3624504"/>
              <a:ext cx="63031" cy="6303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83" name="Oval 382">
              <a:extLst>
                <a:ext uri="{FF2B5EF4-FFF2-40B4-BE49-F238E27FC236}">
                  <a16:creationId xmlns:a16="http://schemas.microsoft.com/office/drawing/2014/main" id="{4A8EFDA8-790B-4B84-A83D-57D8F30DFEC7}"/>
                </a:ext>
              </a:extLst>
            </p:cNvPr>
            <p:cNvSpPr/>
            <p:nvPr/>
          </p:nvSpPr>
          <p:spPr>
            <a:xfrm rot="15340465">
              <a:off x="4140059" y="3273295"/>
              <a:ext cx="84042" cy="84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84" name="Oval 383">
              <a:extLst>
                <a:ext uri="{FF2B5EF4-FFF2-40B4-BE49-F238E27FC236}">
                  <a16:creationId xmlns:a16="http://schemas.microsoft.com/office/drawing/2014/main" id="{091820FB-BB60-4364-9C29-22852DD4F070}"/>
                </a:ext>
              </a:extLst>
            </p:cNvPr>
            <p:cNvSpPr/>
            <p:nvPr/>
          </p:nvSpPr>
          <p:spPr>
            <a:xfrm rot="15340465">
              <a:off x="2384889" y="2326017"/>
              <a:ext cx="115557" cy="11555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85" name="Oval 384">
              <a:extLst>
                <a:ext uri="{FF2B5EF4-FFF2-40B4-BE49-F238E27FC236}">
                  <a16:creationId xmlns:a16="http://schemas.microsoft.com/office/drawing/2014/main" id="{8CC982DB-4016-4CDE-9C55-D93342F75B48}"/>
                </a:ext>
              </a:extLst>
            </p:cNvPr>
            <p:cNvSpPr/>
            <p:nvPr/>
          </p:nvSpPr>
          <p:spPr>
            <a:xfrm rot="4540465">
              <a:off x="4198466" y="3353898"/>
              <a:ext cx="73537"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86" name="Oval 385">
              <a:extLst>
                <a:ext uri="{FF2B5EF4-FFF2-40B4-BE49-F238E27FC236}">
                  <a16:creationId xmlns:a16="http://schemas.microsoft.com/office/drawing/2014/main" id="{A9917CFE-604E-4336-A2C8-6C14DD64B603}"/>
                </a:ext>
              </a:extLst>
            </p:cNvPr>
            <p:cNvSpPr/>
            <p:nvPr/>
          </p:nvSpPr>
          <p:spPr>
            <a:xfrm rot="4540465">
              <a:off x="4299837" y="3571698"/>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87" name="Oval 386">
              <a:extLst>
                <a:ext uri="{FF2B5EF4-FFF2-40B4-BE49-F238E27FC236}">
                  <a16:creationId xmlns:a16="http://schemas.microsoft.com/office/drawing/2014/main" id="{8A45FCA1-0C68-40B1-9C11-2B9D2E7725B0}"/>
                </a:ext>
              </a:extLst>
            </p:cNvPr>
            <p:cNvSpPr/>
            <p:nvPr/>
          </p:nvSpPr>
          <p:spPr>
            <a:xfrm rot="4540465">
              <a:off x="4340031" y="3339503"/>
              <a:ext cx="63031" cy="6303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88" name="Oval 387">
              <a:extLst>
                <a:ext uri="{FF2B5EF4-FFF2-40B4-BE49-F238E27FC236}">
                  <a16:creationId xmlns:a16="http://schemas.microsoft.com/office/drawing/2014/main" id="{0CAF6F29-919C-43E7-9E16-E7B7CBD4AC6E}"/>
                </a:ext>
              </a:extLst>
            </p:cNvPr>
            <p:cNvSpPr/>
            <p:nvPr/>
          </p:nvSpPr>
          <p:spPr>
            <a:xfrm rot="4739662">
              <a:off x="3943871" y="3123286"/>
              <a:ext cx="94547" cy="9454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89" name="Oval 388">
              <a:extLst>
                <a:ext uri="{FF2B5EF4-FFF2-40B4-BE49-F238E27FC236}">
                  <a16:creationId xmlns:a16="http://schemas.microsoft.com/office/drawing/2014/main" id="{A64F1EFA-ED16-4148-A8A6-73939F733965}"/>
                </a:ext>
              </a:extLst>
            </p:cNvPr>
            <p:cNvSpPr/>
            <p:nvPr/>
          </p:nvSpPr>
          <p:spPr>
            <a:xfrm rot="4739662">
              <a:off x="4165151" y="3083995"/>
              <a:ext cx="84042" cy="84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90" name="Oval 389">
              <a:extLst>
                <a:ext uri="{FF2B5EF4-FFF2-40B4-BE49-F238E27FC236}">
                  <a16:creationId xmlns:a16="http://schemas.microsoft.com/office/drawing/2014/main" id="{416E176E-0628-4B71-A633-D95F2A6918AC}"/>
                </a:ext>
              </a:extLst>
            </p:cNvPr>
            <p:cNvSpPr/>
            <p:nvPr/>
          </p:nvSpPr>
          <p:spPr>
            <a:xfrm rot="15539662">
              <a:off x="4033888" y="3072570"/>
              <a:ext cx="115557" cy="11555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91" name="Oval 390">
              <a:extLst>
                <a:ext uri="{FF2B5EF4-FFF2-40B4-BE49-F238E27FC236}">
                  <a16:creationId xmlns:a16="http://schemas.microsoft.com/office/drawing/2014/main" id="{BF7AD485-F361-4F1B-85F9-59F9499D7A83}"/>
                </a:ext>
              </a:extLst>
            </p:cNvPr>
            <p:cNvSpPr/>
            <p:nvPr/>
          </p:nvSpPr>
          <p:spPr>
            <a:xfrm rot="15539662">
              <a:off x="3823653" y="2869147"/>
              <a:ext cx="94547" cy="9454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92" name="Oval 391">
              <a:extLst>
                <a:ext uri="{FF2B5EF4-FFF2-40B4-BE49-F238E27FC236}">
                  <a16:creationId xmlns:a16="http://schemas.microsoft.com/office/drawing/2014/main" id="{BBE566A5-588E-45F7-9B04-889A414D97BE}"/>
                </a:ext>
              </a:extLst>
            </p:cNvPr>
            <p:cNvSpPr/>
            <p:nvPr/>
          </p:nvSpPr>
          <p:spPr>
            <a:xfrm rot="15539662">
              <a:off x="3835078" y="3000218"/>
              <a:ext cx="84042" cy="84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393" name="Oval 392">
              <a:extLst>
                <a:ext uri="{FF2B5EF4-FFF2-40B4-BE49-F238E27FC236}">
                  <a16:creationId xmlns:a16="http://schemas.microsoft.com/office/drawing/2014/main" id="{46ADC60C-4A7B-4E07-A6E9-22573F2186B9}"/>
                </a:ext>
              </a:extLst>
            </p:cNvPr>
            <p:cNvSpPr/>
            <p:nvPr/>
          </p:nvSpPr>
          <p:spPr>
            <a:xfrm rot="15539662">
              <a:off x="3986762" y="2917409"/>
              <a:ext cx="63031" cy="6303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94" name="Oval 393">
              <a:extLst>
                <a:ext uri="{FF2B5EF4-FFF2-40B4-BE49-F238E27FC236}">
                  <a16:creationId xmlns:a16="http://schemas.microsoft.com/office/drawing/2014/main" id="{B1B6C706-AAED-41B9-85B0-859B8071C3D0}"/>
                </a:ext>
              </a:extLst>
            </p:cNvPr>
            <p:cNvSpPr/>
            <p:nvPr/>
          </p:nvSpPr>
          <p:spPr>
            <a:xfrm rot="4739662">
              <a:off x="4054103" y="2980254"/>
              <a:ext cx="63031" cy="6303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95" name="Oval 394">
              <a:extLst>
                <a:ext uri="{FF2B5EF4-FFF2-40B4-BE49-F238E27FC236}">
                  <a16:creationId xmlns:a16="http://schemas.microsoft.com/office/drawing/2014/main" id="{013D96DA-ED9B-45AE-B507-E744005CA22D}"/>
                </a:ext>
              </a:extLst>
            </p:cNvPr>
            <p:cNvSpPr/>
            <p:nvPr/>
          </p:nvSpPr>
          <p:spPr>
            <a:xfrm rot="4739662">
              <a:off x="3943112" y="3012874"/>
              <a:ext cx="84042" cy="84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96" name="Oval 395">
              <a:extLst>
                <a:ext uri="{FF2B5EF4-FFF2-40B4-BE49-F238E27FC236}">
                  <a16:creationId xmlns:a16="http://schemas.microsoft.com/office/drawing/2014/main" id="{1295D255-CA37-44FC-9203-C82D81CBC473}"/>
                </a:ext>
              </a:extLst>
            </p:cNvPr>
            <p:cNvSpPr/>
            <p:nvPr/>
          </p:nvSpPr>
          <p:spPr>
            <a:xfrm rot="15539662">
              <a:off x="3878336" y="3081461"/>
              <a:ext cx="73537"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97" name="Oval 396">
              <a:extLst>
                <a:ext uri="{FF2B5EF4-FFF2-40B4-BE49-F238E27FC236}">
                  <a16:creationId xmlns:a16="http://schemas.microsoft.com/office/drawing/2014/main" id="{A9A5928D-F64C-43DC-9AA8-BA71AEF20BA7}"/>
                </a:ext>
              </a:extLst>
            </p:cNvPr>
            <p:cNvSpPr/>
            <p:nvPr/>
          </p:nvSpPr>
          <p:spPr>
            <a:xfrm rot="4739662">
              <a:off x="3911058" y="2795942"/>
              <a:ext cx="115557" cy="11555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98" name="Oval 397">
              <a:extLst>
                <a:ext uri="{FF2B5EF4-FFF2-40B4-BE49-F238E27FC236}">
                  <a16:creationId xmlns:a16="http://schemas.microsoft.com/office/drawing/2014/main" id="{440461CD-0C6C-4FE9-AD09-66BBD5C5CDC6}"/>
                </a:ext>
              </a:extLst>
            </p:cNvPr>
            <p:cNvSpPr/>
            <p:nvPr/>
          </p:nvSpPr>
          <p:spPr>
            <a:xfrm rot="15539662">
              <a:off x="3899663" y="2939825"/>
              <a:ext cx="73537"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99" name="Oval 398">
              <a:extLst>
                <a:ext uri="{FF2B5EF4-FFF2-40B4-BE49-F238E27FC236}">
                  <a16:creationId xmlns:a16="http://schemas.microsoft.com/office/drawing/2014/main" id="{EC35AFBE-6E3E-4755-978D-60B5779A6094}"/>
                </a:ext>
              </a:extLst>
            </p:cNvPr>
            <p:cNvSpPr/>
            <p:nvPr/>
          </p:nvSpPr>
          <p:spPr>
            <a:xfrm rot="15539662">
              <a:off x="3767694" y="2956798"/>
              <a:ext cx="63031" cy="6303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00" name="Oval 399">
              <a:extLst>
                <a:ext uri="{FF2B5EF4-FFF2-40B4-BE49-F238E27FC236}">
                  <a16:creationId xmlns:a16="http://schemas.microsoft.com/office/drawing/2014/main" id="{9625C673-F711-4A6D-902F-676A6BB06BC5}"/>
                </a:ext>
              </a:extLst>
            </p:cNvPr>
            <p:cNvSpPr/>
            <p:nvPr/>
          </p:nvSpPr>
          <p:spPr>
            <a:xfrm rot="9903218">
              <a:off x="2621259" y="1227295"/>
              <a:ext cx="94547" cy="9454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01" name="Oval 400">
              <a:extLst>
                <a:ext uri="{FF2B5EF4-FFF2-40B4-BE49-F238E27FC236}">
                  <a16:creationId xmlns:a16="http://schemas.microsoft.com/office/drawing/2014/main" id="{84754636-02F4-4244-804C-672B9B9AE28E}"/>
                </a:ext>
              </a:extLst>
            </p:cNvPr>
            <p:cNvSpPr/>
            <p:nvPr/>
          </p:nvSpPr>
          <p:spPr>
            <a:xfrm rot="9903218">
              <a:off x="2562986" y="1451609"/>
              <a:ext cx="84042" cy="84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02" name="Oval 401">
              <a:extLst>
                <a:ext uri="{FF2B5EF4-FFF2-40B4-BE49-F238E27FC236}">
                  <a16:creationId xmlns:a16="http://schemas.microsoft.com/office/drawing/2014/main" id="{8E0E7432-17C2-48AF-9D23-6555B656715A}"/>
                </a:ext>
              </a:extLst>
            </p:cNvPr>
            <p:cNvSpPr/>
            <p:nvPr/>
          </p:nvSpPr>
          <p:spPr>
            <a:xfrm rot="9903218">
              <a:off x="2650215" y="1458354"/>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03" name="Oval 402">
              <a:extLst>
                <a:ext uri="{FF2B5EF4-FFF2-40B4-BE49-F238E27FC236}">
                  <a16:creationId xmlns:a16="http://schemas.microsoft.com/office/drawing/2014/main" id="{2FF12B9A-92CC-4BFF-9EDD-C5FC3E1CDB2A}"/>
                </a:ext>
              </a:extLst>
            </p:cNvPr>
            <p:cNvSpPr/>
            <p:nvPr/>
          </p:nvSpPr>
          <p:spPr>
            <a:xfrm rot="20703218">
              <a:off x="2640528" y="1351098"/>
              <a:ext cx="115557" cy="11555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04" name="Oval 403">
              <a:extLst>
                <a:ext uri="{FF2B5EF4-FFF2-40B4-BE49-F238E27FC236}">
                  <a16:creationId xmlns:a16="http://schemas.microsoft.com/office/drawing/2014/main" id="{85B52553-07C3-4B3D-8EF5-6D4638B052A9}"/>
                </a:ext>
              </a:extLst>
            </p:cNvPr>
            <p:cNvSpPr/>
            <p:nvPr/>
          </p:nvSpPr>
          <p:spPr>
            <a:xfrm rot="20703218">
              <a:off x="2272600" y="1629495"/>
              <a:ext cx="84042" cy="84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405" name="Oval 404">
              <a:extLst>
                <a:ext uri="{FF2B5EF4-FFF2-40B4-BE49-F238E27FC236}">
                  <a16:creationId xmlns:a16="http://schemas.microsoft.com/office/drawing/2014/main" id="{4CEE00EA-EC56-4706-8C22-C459A33E045B}"/>
                </a:ext>
              </a:extLst>
            </p:cNvPr>
            <p:cNvSpPr/>
            <p:nvPr/>
          </p:nvSpPr>
          <p:spPr>
            <a:xfrm rot="20703218">
              <a:off x="2561006" y="1177903"/>
              <a:ext cx="63031" cy="6303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06" name="Oval 405">
              <a:extLst>
                <a:ext uri="{FF2B5EF4-FFF2-40B4-BE49-F238E27FC236}">
                  <a16:creationId xmlns:a16="http://schemas.microsoft.com/office/drawing/2014/main" id="{50F311D0-DFB0-4C98-810C-1B8E001DD035}"/>
                </a:ext>
              </a:extLst>
            </p:cNvPr>
            <p:cNvSpPr/>
            <p:nvPr/>
          </p:nvSpPr>
          <p:spPr>
            <a:xfrm rot="9903218">
              <a:off x="2634287" y="1317657"/>
              <a:ext cx="63031" cy="6303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07" name="Oval 406">
              <a:extLst>
                <a:ext uri="{FF2B5EF4-FFF2-40B4-BE49-F238E27FC236}">
                  <a16:creationId xmlns:a16="http://schemas.microsoft.com/office/drawing/2014/main" id="{D70D0F39-7445-45D7-8F96-104C5C8E2D4E}"/>
                </a:ext>
              </a:extLst>
            </p:cNvPr>
            <p:cNvSpPr/>
            <p:nvPr/>
          </p:nvSpPr>
          <p:spPr>
            <a:xfrm rot="9903218">
              <a:off x="2724239" y="1255388"/>
              <a:ext cx="84042" cy="84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08" name="Oval 407">
              <a:extLst>
                <a:ext uri="{FF2B5EF4-FFF2-40B4-BE49-F238E27FC236}">
                  <a16:creationId xmlns:a16="http://schemas.microsoft.com/office/drawing/2014/main" id="{E29E2C26-EA36-4452-86B9-38D0E695AA9B}"/>
                </a:ext>
              </a:extLst>
            </p:cNvPr>
            <p:cNvSpPr/>
            <p:nvPr/>
          </p:nvSpPr>
          <p:spPr>
            <a:xfrm rot="20703218">
              <a:off x="2957579" y="2059802"/>
              <a:ext cx="63031" cy="6303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09" name="Oval 408">
              <a:extLst>
                <a:ext uri="{FF2B5EF4-FFF2-40B4-BE49-F238E27FC236}">
                  <a16:creationId xmlns:a16="http://schemas.microsoft.com/office/drawing/2014/main" id="{6B53D4C5-3929-4241-B02B-6C0AAD9375D1}"/>
                </a:ext>
              </a:extLst>
            </p:cNvPr>
            <p:cNvSpPr/>
            <p:nvPr/>
          </p:nvSpPr>
          <p:spPr>
            <a:xfrm rot="20703218">
              <a:off x="2643514" y="1147983"/>
              <a:ext cx="73537"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10" name="Oval 409">
              <a:extLst>
                <a:ext uri="{FF2B5EF4-FFF2-40B4-BE49-F238E27FC236}">
                  <a16:creationId xmlns:a16="http://schemas.microsoft.com/office/drawing/2014/main" id="{F30651EB-4096-4B09-86E0-390F467F33F8}"/>
                </a:ext>
              </a:extLst>
            </p:cNvPr>
            <p:cNvSpPr/>
            <p:nvPr/>
          </p:nvSpPr>
          <p:spPr>
            <a:xfrm rot="20703218">
              <a:off x="2692637" y="1070448"/>
              <a:ext cx="94547" cy="9454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11" name="Oval 410">
              <a:extLst>
                <a:ext uri="{FF2B5EF4-FFF2-40B4-BE49-F238E27FC236}">
                  <a16:creationId xmlns:a16="http://schemas.microsoft.com/office/drawing/2014/main" id="{B7CA0C06-51E1-4AFF-BC3A-2A9471BB8A2A}"/>
                </a:ext>
              </a:extLst>
            </p:cNvPr>
            <p:cNvSpPr/>
            <p:nvPr/>
          </p:nvSpPr>
          <p:spPr>
            <a:xfrm rot="20703218">
              <a:off x="2719246" y="1004494"/>
              <a:ext cx="73537"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12" name="Oval 411">
              <a:extLst>
                <a:ext uri="{FF2B5EF4-FFF2-40B4-BE49-F238E27FC236}">
                  <a16:creationId xmlns:a16="http://schemas.microsoft.com/office/drawing/2014/main" id="{F13977B3-FF54-40F3-B060-407CA6A4A441}"/>
                </a:ext>
              </a:extLst>
            </p:cNvPr>
            <p:cNvSpPr/>
            <p:nvPr/>
          </p:nvSpPr>
          <p:spPr>
            <a:xfrm rot="20703218">
              <a:off x="2575876" y="1267592"/>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13" name="Oval 412">
              <a:extLst>
                <a:ext uri="{FF2B5EF4-FFF2-40B4-BE49-F238E27FC236}">
                  <a16:creationId xmlns:a16="http://schemas.microsoft.com/office/drawing/2014/main" id="{56B303CE-2552-49FC-8868-D18346F111AF}"/>
                </a:ext>
              </a:extLst>
            </p:cNvPr>
            <p:cNvSpPr/>
            <p:nvPr/>
          </p:nvSpPr>
          <p:spPr>
            <a:xfrm rot="20703218">
              <a:off x="2711862" y="1185235"/>
              <a:ext cx="63031" cy="6303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14" name="Oval 413">
              <a:extLst>
                <a:ext uri="{FF2B5EF4-FFF2-40B4-BE49-F238E27FC236}">
                  <a16:creationId xmlns:a16="http://schemas.microsoft.com/office/drawing/2014/main" id="{808AF42C-B5C7-4C1E-9D42-5C81915995E4}"/>
                </a:ext>
              </a:extLst>
            </p:cNvPr>
            <p:cNvSpPr/>
            <p:nvPr/>
          </p:nvSpPr>
          <p:spPr>
            <a:xfrm rot="4739662">
              <a:off x="4536730" y="3910958"/>
              <a:ext cx="94547" cy="9454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15" name="Oval 414">
              <a:extLst>
                <a:ext uri="{FF2B5EF4-FFF2-40B4-BE49-F238E27FC236}">
                  <a16:creationId xmlns:a16="http://schemas.microsoft.com/office/drawing/2014/main" id="{312CB9AF-277A-43BA-A875-BFE0CB950DE2}"/>
                </a:ext>
              </a:extLst>
            </p:cNvPr>
            <p:cNvSpPr/>
            <p:nvPr/>
          </p:nvSpPr>
          <p:spPr>
            <a:xfrm rot="15539662">
              <a:off x="4437441" y="3661684"/>
              <a:ext cx="94547" cy="9454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16" name="Oval 415">
              <a:extLst>
                <a:ext uri="{FF2B5EF4-FFF2-40B4-BE49-F238E27FC236}">
                  <a16:creationId xmlns:a16="http://schemas.microsoft.com/office/drawing/2014/main" id="{512929AB-DAAB-4984-B841-6BF607007AE3}"/>
                </a:ext>
              </a:extLst>
            </p:cNvPr>
            <p:cNvSpPr/>
            <p:nvPr/>
          </p:nvSpPr>
          <p:spPr>
            <a:xfrm rot="15539662">
              <a:off x="4409046" y="3762515"/>
              <a:ext cx="84042" cy="84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417" name="Oval 416">
              <a:extLst>
                <a:ext uri="{FF2B5EF4-FFF2-40B4-BE49-F238E27FC236}">
                  <a16:creationId xmlns:a16="http://schemas.microsoft.com/office/drawing/2014/main" id="{E346FD85-E880-4FE9-BF95-8027F9F177DA}"/>
                </a:ext>
              </a:extLst>
            </p:cNvPr>
            <p:cNvSpPr/>
            <p:nvPr/>
          </p:nvSpPr>
          <p:spPr>
            <a:xfrm rot="15539662">
              <a:off x="4600550" y="3709946"/>
              <a:ext cx="63031" cy="6303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18" name="Oval 417">
              <a:extLst>
                <a:ext uri="{FF2B5EF4-FFF2-40B4-BE49-F238E27FC236}">
                  <a16:creationId xmlns:a16="http://schemas.microsoft.com/office/drawing/2014/main" id="{30090F74-B4A7-4B4D-8F67-54117DA8205B}"/>
                </a:ext>
              </a:extLst>
            </p:cNvPr>
            <p:cNvSpPr/>
            <p:nvPr/>
          </p:nvSpPr>
          <p:spPr>
            <a:xfrm rot="4739662">
              <a:off x="3381509" y="2172822"/>
              <a:ext cx="63031" cy="6303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19" name="Oval 418">
              <a:extLst>
                <a:ext uri="{FF2B5EF4-FFF2-40B4-BE49-F238E27FC236}">
                  <a16:creationId xmlns:a16="http://schemas.microsoft.com/office/drawing/2014/main" id="{69A916B5-8C92-4DCE-B647-1CFF00A1BCDE}"/>
                </a:ext>
              </a:extLst>
            </p:cNvPr>
            <p:cNvSpPr/>
            <p:nvPr/>
          </p:nvSpPr>
          <p:spPr>
            <a:xfrm rot="4739662">
              <a:off x="4556900" y="3805411"/>
              <a:ext cx="84042" cy="84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20" name="Oval 419">
              <a:extLst>
                <a:ext uri="{FF2B5EF4-FFF2-40B4-BE49-F238E27FC236}">
                  <a16:creationId xmlns:a16="http://schemas.microsoft.com/office/drawing/2014/main" id="{E9427F61-5321-431B-8740-8EAAC52787A7}"/>
                </a:ext>
              </a:extLst>
            </p:cNvPr>
            <p:cNvSpPr/>
            <p:nvPr/>
          </p:nvSpPr>
          <p:spPr>
            <a:xfrm rot="15539662">
              <a:off x="4127897" y="3177420"/>
              <a:ext cx="63031" cy="6303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21" name="Oval 420">
              <a:extLst>
                <a:ext uri="{FF2B5EF4-FFF2-40B4-BE49-F238E27FC236}">
                  <a16:creationId xmlns:a16="http://schemas.microsoft.com/office/drawing/2014/main" id="{46D39B77-350C-4E51-AEC4-BFF1DDC4EADE}"/>
                </a:ext>
              </a:extLst>
            </p:cNvPr>
            <p:cNvSpPr/>
            <p:nvPr/>
          </p:nvSpPr>
          <p:spPr>
            <a:xfrm rot="15539662">
              <a:off x="4372436" y="3705523"/>
              <a:ext cx="73537"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22" name="Oval 421">
              <a:extLst>
                <a:ext uri="{FF2B5EF4-FFF2-40B4-BE49-F238E27FC236}">
                  <a16:creationId xmlns:a16="http://schemas.microsoft.com/office/drawing/2014/main" id="{6A127819-35A3-4FCD-BC51-0EF80512A360}"/>
                </a:ext>
              </a:extLst>
            </p:cNvPr>
            <p:cNvSpPr/>
            <p:nvPr/>
          </p:nvSpPr>
          <p:spPr>
            <a:xfrm rot="4739662">
              <a:off x="4550459" y="3614093"/>
              <a:ext cx="64330" cy="6433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23" name="Oval 422">
              <a:extLst>
                <a:ext uri="{FF2B5EF4-FFF2-40B4-BE49-F238E27FC236}">
                  <a16:creationId xmlns:a16="http://schemas.microsoft.com/office/drawing/2014/main" id="{FC7725B6-C465-47E9-A21E-F184C668AB9C}"/>
                </a:ext>
              </a:extLst>
            </p:cNvPr>
            <p:cNvSpPr/>
            <p:nvPr/>
          </p:nvSpPr>
          <p:spPr>
            <a:xfrm rot="15539662">
              <a:off x="4531009" y="3740150"/>
              <a:ext cx="80692" cy="67185"/>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24" name="Oval 423">
              <a:extLst>
                <a:ext uri="{FF2B5EF4-FFF2-40B4-BE49-F238E27FC236}">
                  <a16:creationId xmlns:a16="http://schemas.microsoft.com/office/drawing/2014/main" id="{2EE8DA8E-6228-4120-908B-330F08B17B1E}"/>
                </a:ext>
              </a:extLst>
            </p:cNvPr>
            <p:cNvSpPr/>
            <p:nvPr/>
          </p:nvSpPr>
          <p:spPr>
            <a:xfrm rot="15539662">
              <a:off x="4500535" y="3851827"/>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25" name="Oval 424">
              <a:extLst>
                <a:ext uri="{FF2B5EF4-FFF2-40B4-BE49-F238E27FC236}">
                  <a16:creationId xmlns:a16="http://schemas.microsoft.com/office/drawing/2014/main" id="{3B79DAD7-0A59-4A7F-BCDE-F1EE44133E52}"/>
                </a:ext>
              </a:extLst>
            </p:cNvPr>
            <p:cNvSpPr/>
            <p:nvPr/>
          </p:nvSpPr>
          <p:spPr>
            <a:xfrm rot="15539662">
              <a:off x="4320340" y="3643090"/>
              <a:ext cx="63031" cy="6303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26" name="Oval 425">
              <a:extLst>
                <a:ext uri="{FF2B5EF4-FFF2-40B4-BE49-F238E27FC236}">
                  <a16:creationId xmlns:a16="http://schemas.microsoft.com/office/drawing/2014/main" id="{59A3B96D-0DB6-4264-B411-EE4F25460341}"/>
                </a:ext>
              </a:extLst>
            </p:cNvPr>
            <p:cNvSpPr/>
            <p:nvPr/>
          </p:nvSpPr>
          <p:spPr>
            <a:xfrm rot="17847352">
              <a:off x="2843011" y="3492625"/>
              <a:ext cx="94547" cy="9454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27" name="Oval 426">
              <a:extLst>
                <a:ext uri="{FF2B5EF4-FFF2-40B4-BE49-F238E27FC236}">
                  <a16:creationId xmlns:a16="http://schemas.microsoft.com/office/drawing/2014/main" id="{496DBC7C-12DF-41A3-9F70-58603FA2B329}"/>
                </a:ext>
              </a:extLst>
            </p:cNvPr>
            <p:cNvSpPr/>
            <p:nvPr/>
          </p:nvSpPr>
          <p:spPr>
            <a:xfrm rot="17847352">
              <a:off x="2652171" y="3337828"/>
              <a:ext cx="84042" cy="84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28" name="Oval 427">
              <a:extLst>
                <a:ext uri="{FF2B5EF4-FFF2-40B4-BE49-F238E27FC236}">
                  <a16:creationId xmlns:a16="http://schemas.microsoft.com/office/drawing/2014/main" id="{9B298FD4-BC2B-4679-9333-C485CC1EBFC5}"/>
                </a:ext>
              </a:extLst>
            </p:cNvPr>
            <p:cNvSpPr/>
            <p:nvPr/>
          </p:nvSpPr>
          <p:spPr>
            <a:xfrm rot="17847352">
              <a:off x="2587891" y="3516379"/>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29" name="Oval 428">
              <a:extLst>
                <a:ext uri="{FF2B5EF4-FFF2-40B4-BE49-F238E27FC236}">
                  <a16:creationId xmlns:a16="http://schemas.microsoft.com/office/drawing/2014/main" id="{A51218F7-B8AB-4F63-A770-6D63EAD62044}"/>
                </a:ext>
              </a:extLst>
            </p:cNvPr>
            <p:cNvSpPr/>
            <p:nvPr/>
          </p:nvSpPr>
          <p:spPr>
            <a:xfrm rot="7047352">
              <a:off x="2713251" y="3413537"/>
              <a:ext cx="115557" cy="11555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30" name="Oval 429">
              <a:extLst>
                <a:ext uri="{FF2B5EF4-FFF2-40B4-BE49-F238E27FC236}">
                  <a16:creationId xmlns:a16="http://schemas.microsoft.com/office/drawing/2014/main" id="{9851F815-665B-4332-BBA2-EE72AD5F4571}"/>
                </a:ext>
              </a:extLst>
            </p:cNvPr>
            <p:cNvSpPr/>
            <p:nvPr/>
          </p:nvSpPr>
          <p:spPr>
            <a:xfrm rot="7047352">
              <a:off x="2763542" y="3728851"/>
              <a:ext cx="94547" cy="9454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31" name="Oval 430">
              <a:extLst>
                <a:ext uri="{FF2B5EF4-FFF2-40B4-BE49-F238E27FC236}">
                  <a16:creationId xmlns:a16="http://schemas.microsoft.com/office/drawing/2014/main" id="{BCF0604F-CD51-493E-9022-60B61DE18026}"/>
                </a:ext>
              </a:extLst>
            </p:cNvPr>
            <p:cNvSpPr/>
            <p:nvPr/>
          </p:nvSpPr>
          <p:spPr>
            <a:xfrm rot="7047352">
              <a:off x="2842218" y="3631745"/>
              <a:ext cx="84042" cy="84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432" name="Oval 431">
              <a:extLst>
                <a:ext uri="{FF2B5EF4-FFF2-40B4-BE49-F238E27FC236}">
                  <a16:creationId xmlns:a16="http://schemas.microsoft.com/office/drawing/2014/main" id="{B5CEF555-3992-4EF6-8154-BC2C33E72CEE}"/>
                </a:ext>
              </a:extLst>
            </p:cNvPr>
            <p:cNvSpPr/>
            <p:nvPr/>
          </p:nvSpPr>
          <p:spPr>
            <a:xfrm rot="7047352">
              <a:off x="2047350" y="1853593"/>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33" name="Oval 432">
              <a:extLst>
                <a:ext uri="{FF2B5EF4-FFF2-40B4-BE49-F238E27FC236}">
                  <a16:creationId xmlns:a16="http://schemas.microsoft.com/office/drawing/2014/main" id="{48D135F7-E3DC-4581-948B-39616BA1BE42}"/>
                </a:ext>
              </a:extLst>
            </p:cNvPr>
            <p:cNvSpPr/>
            <p:nvPr/>
          </p:nvSpPr>
          <p:spPr>
            <a:xfrm rot="7047352">
              <a:off x="2684137" y="3627507"/>
              <a:ext cx="63031" cy="6303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34" name="Oval 433">
              <a:extLst>
                <a:ext uri="{FF2B5EF4-FFF2-40B4-BE49-F238E27FC236}">
                  <a16:creationId xmlns:a16="http://schemas.microsoft.com/office/drawing/2014/main" id="{3E915741-74B2-432D-8EAB-78B35A63AC32}"/>
                </a:ext>
              </a:extLst>
            </p:cNvPr>
            <p:cNvSpPr/>
            <p:nvPr/>
          </p:nvSpPr>
          <p:spPr>
            <a:xfrm rot="17847352">
              <a:off x="2670496" y="3536413"/>
              <a:ext cx="63031" cy="6303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35" name="Oval 434">
              <a:extLst>
                <a:ext uri="{FF2B5EF4-FFF2-40B4-BE49-F238E27FC236}">
                  <a16:creationId xmlns:a16="http://schemas.microsoft.com/office/drawing/2014/main" id="{508EE3C2-8FC2-4C1D-AABA-C391C595B8E7}"/>
                </a:ext>
              </a:extLst>
            </p:cNvPr>
            <p:cNvSpPr/>
            <p:nvPr/>
          </p:nvSpPr>
          <p:spPr>
            <a:xfrm rot="17847352">
              <a:off x="2833628" y="3385557"/>
              <a:ext cx="73536"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36" name="Oval 435">
              <a:extLst>
                <a:ext uri="{FF2B5EF4-FFF2-40B4-BE49-F238E27FC236}">
                  <a16:creationId xmlns:a16="http://schemas.microsoft.com/office/drawing/2014/main" id="{EC16A579-3AF2-462E-A3C0-664874CEE75C}"/>
                </a:ext>
              </a:extLst>
            </p:cNvPr>
            <p:cNvSpPr/>
            <p:nvPr/>
          </p:nvSpPr>
          <p:spPr>
            <a:xfrm rot="17847352">
              <a:off x="2765497" y="3554639"/>
              <a:ext cx="84042" cy="84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37" name="Oval 436">
              <a:extLst>
                <a:ext uri="{FF2B5EF4-FFF2-40B4-BE49-F238E27FC236}">
                  <a16:creationId xmlns:a16="http://schemas.microsoft.com/office/drawing/2014/main" id="{45BEA07B-B41A-404B-90AD-D612F2122235}"/>
                </a:ext>
              </a:extLst>
            </p:cNvPr>
            <p:cNvSpPr/>
            <p:nvPr/>
          </p:nvSpPr>
          <p:spPr>
            <a:xfrm rot="7047352">
              <a:off x="2628210" y="3443410"/>
              <a:ext cx="63031" cy="6303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38" name="Oval 437">
              <a:extLst>
                <a:ext uri="{FF2B5EF4-FFF2-40B4-BE49-F238E27FC236}">
                  <a16:creationId xmlns:a16="http://schemas.microsoft.com/office/drawing/2014/main" id="{2890219B-5F17-4207-A00B-3D9AD66BBD01}"/>
                </a:ext>
              </a:extLst>
            </p:cNvPr>
            <p:cNvSpPr/>
            <p:nvPr/>
          </p:nvSpPr>
          <p:spPr>
            <a:xfrm rot="7047352">
              <a:off x="2911917" y="3572372"/>
              <a:ext cx="73537"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39" name="Oval 438">
              <a:extLst>
                <a:ext uri="{FF2B5EF4-FFF2-40B4-BE49-F238E27FC236}">
                  <a16:creationId xmlns:a16="http://schemas.microsoft.com/office/drawing/2014/main" id="{A2935A3E-9195-4669-90ED-A81F5ADCB02E}"/>
                </a:ext>
              </a:extLst>
            </p:cNvPr>
            <p:cNvSpPr/>
            <p:nvPr/>
          </p:nvSpPr>
          <p:spPr>
            <a:xfrm rot="7047352">
              <a:off x="2505209" y="3545428"/>
              <a:ext cx="84042" cy="84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40" name="Oval 439">
              <a:extLst>
                <a:ext uri="{FF2B5EF4-FFF2-40B4-BE49-F238E27FC236}">
                  <a16:creationId xmlns:a16="http://schemas.microsoft.com/office/drawing/2014/main" id="{C6048046-197F-4C2A-8B41-63145CDBEAAD}"/>
                </a:ext>
              </a:extLst>
            </p:cNvPr>
            <p:cNvSpPr/>
            <p:nvPr/>
          </p:nvSpPr>
          <p:spPr>
            <a:xfrm rot="7047352">
              <a:off x="2944710" y="3674625"/>
              <a:ext cx="94547" cy="9454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41" name="Oval 440">
              <a:extLst>
                <a:ext uri="{FF2B5EF4-FFF2-40B4-BE49-F238E27FC236}">
                  <a16:creationId xmlns:a16="http://schemas.microsoft.com/office/drawing/2014/main" id="{EAB5B5E0-29EC-447C-A421-2652BB44006C}"/>
                </a:ext>
              </a:extLst>
            </p:cNvPr>
            <p:cNvSpPr/>
            <p:nvPr/>
          </p:nvSpPr>
          <p:spPr>
            <a:xfrm rot="17847352">
              <a:off x="2637372" y="3706543"/>
              <a:ext cx="115557" cy="11555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42" name="Oval 441">
              <a:extLst>
                <a:ext uri="{FF2B5EF4-FFF2-40B4-BE49-F238E27FC236}">
                  <a16:creationId xmlns:a16="http://schemas.microsoft.com/office/drawing/2014/main" id="{A2DD836F-2D7D-4AE7-85F3-4FC0880B074C}"/>
                </a:ext>
              </a:extLst>
            </p:cNvPr>
            <p:cNvSpPr/>
            <p:nvPr/>
          </p:nvSpPr>
          <p:spPr>
            <a:xfrm rot="7047352">
              <a:off x="2760181" y="3651496"/>
              <a:ext cx="73537"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43" name="Oval 442">
              <a:extLst>
                <a:ext uri="{FF2B5EF4-FFF2-40B4-BE49-F238E27FC236}">
                  <a16:creationId xmlns:a16="http://schemas.microsoft.com/office/drawing/2014/main" id="{8F299A98-2141-4B8C-B51E-3D3A8B38C0DE}"/>
                </a:ext>
              </a:extLst>
            </p:cNvPr>
            <p:cNvSpPr/>
            <p:nvPr/>
          </p:nvSpPr>
          <p:spPr>
            <a:xfrm rot="7047352">
              <a:off x="2598838" y="3608792"/>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44" name="Oval 443">
              <a:extLst>
                <a:ext uri="{FF2B5EF4-FFF2-40B4-BE49-F238E27FC236}">
                  <a16:creationId xmlns:a16="http://schemas.microsoft.com/office/drawing/2014/main" id="{31FE85CC-B3A8-492C-AAB1-21E4393480C0}"/>
                </a:ext>
              </a:extLst>
            </p:cNvPr>
            <p:cNvSpPr/>
            <p:nvPr/>
          </p:nvSpPr>
          <p:spPr>
            <a:xfrm rot="7047352">
              <a:off x="2880172" y="3732922"/>
              <a:ext cx="63031" cy="6303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45" name="Oval 444">
              <a:extLst>
                <a:ext uri="{FF2B5EF4-FFF2-40B4-BE49-F238E27FC236}">
                  <a16:creationId xmlns:a16="http://schemas.microsoft.com/office/drawing/2014/main" id="{7DB936D2-7867-4208-99F8-DB2E3787A833}"/>
                </a:ext>
              </a:extLst>
            </p:cNvPr>
            <p:cNvSpPr/>
            <p:nvPr/>
          </p:nvSpPr>
          <p:spPr>
            <a:xfrm rot="17847352">
              <a:off x="2379349" y="3586512"/>
              <a:ext cx="84042" cy="84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46" name="Oval 445">
              <a:extLst>
                <a:ext uri="{FF2B5EF4-FFF2-40B4-BE49-F238E27FC236}">
                  <a16:creationId xmlns:a16="http://schemas.microsoft.com/office/drawing/2014/main" id="{290714F2-4C71-4964-9FF9-79D0602D4493}"/>
                </a:ext>
              </a:extLst>
            </p:cNvPr>
            <p:cNvSpPr/>
            <p:nvPr/>
          </p:nvSpPr>
          <p:spPr>
            <a:xfrm rot="17847352">
              <a:off x="2352824" y="3661107"/>
              <a:ext cx="73536" cy="735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47" name="Oval 446">
              <a:extLst>
                <a:ext uri="{FF2B5EF4-FFF2-40B4-BE49-F238E27FC236}">
                  <a16:creationId xmlns:a16="http://schemas.microsoft.com/office/drawing/2014/main" id="{4E579ACA-AD64-4C8C-B661-6D2DAAF57B9D}"/>
                </a:ext>
              </a:extLst>
            </p:cNvPr>
            <p:cNvSpPr/>
            <p:nvPr/>
          </p:nvSpPr>
          <p:spPr>
            <a:xfrm rot="7047352">
              <a:off x="2434868" y="3705913"/>
              <a:ext cx="115557" cy="11555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48" name="Oval 447">
              <a:extLst>
                <a:ext uri="{FF2B5EF4-FFF2-40B4-BE49-F238E27FC236}">
                  <a16:creationId xmlns:a16="http://schemas.microsoft.com/office/drawing/2014/main" id="{8200B71E-4EF0-49A1-8F23-E8E58265766B}"/>
                </a:ext>
              </a:extLst>
            </p:cNvPr>
            <p:cNvSpPr/>
            <p:nvPr/>
          </p:nvSpPr>
          <p:spPr>
            <a:xfrm rot="17847352">
              <a:off x="2555245" y="3677934"/>
              <a:ext cx="73536"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49" name="Oval 448">
              <a:extLst>
                <a:ext uri="{FF2B5EF4-FFF2-40B4-BE49-F238E27FC236}">
                  <a16:creationId xmlns:a16="http://schemas.microsoft.com/office/drawing/2014/main" id="{A5D8A277-A633-4619-B222-794B1CB90139}"/>
                </a:ext>
              </a:extLst>
            </p:cNvPr>
            <p:cNvSpPr/>
            <p:nvPr/>
          </p:nvSpPr>
          <p:spPr>
            <a:xfrm rot="7047352">
              <a:off x="2349827" y="3735787"/>
              <a:ext cx="63031" cy="6303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50" name="Oval 449">
              <a:extLst>
                <a:ext uri="{FF2B5EF4-FFF2-40B4-BE49-F238E27FC236}">
                  <a16:creationId xmlns:a16="http://schemas.microsoft.com/office/drawing/2014/main" id="{0BDF788A-6078-472D-BEF6-E81D0D656002}"/>
                </a:ext>
              </a:extLst>
            </p:cNvPr>
            <p:cNvSpPr/>
            <p:nvPr/>
          </p:nvSpPr>
          <p:spPr>
            <a:xfrm rot="7047352">
              <a:off x="2461978" y="3627230"/>
              <a:ext cx="53307" cy="5330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51" name="Oval 450">
              <a:extLst>
                <a:ext uri="{FF2B5EF4-FFF2-40B4-BE49-F238E27FC236}">
                  <a16:creationId xmlns:a16="http://schemas.microsoft.com/office/drawing/2014/main" id="{D0184B42-C43E-4FB5-A0C1-11FA93A20242}"/>
                </a:ext>
              </a:extLst>
            </p:cNvPr>
            <p:cNvSpPr/>
            <p:nvPr/>
          </p:nvSpPr>
          <p:spPr>
            <a:xfrm rot="16200000">
              <a:off x="2527620" y="3428536"/>
              <a:ext cx="73536"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52" name="Oval 451">
              <a:extLst>
                <a:ext uri="{FF2B5EF4-FFF2-40B4-BE49-F238E27FC236}">
                  <a16:creationId xmlns:a16="http://schemas.microsoft.com/office/drawing/2014/main" id="{BF49396A-3035-49DA-B8C7-173D7AC29399}"/>
                </a:ext>
              </a:extLst>
            </p:cNvPr>
            <p:cNvSpPr/>
            <p:nvPr/>
          </p:nvSpPr>
          <p:spPr>
            <a:xfrm rot="4396595">
              <a:off x="1961255" y="1842031"/>
              <a:ext cx="84042" cy="84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53" name="Oval 452">
              <a:extLst>
                <a:ext uri="{FF2B5EF4-FFF2-40B4-BE49-F238E27FC236}">
                  <a16:creationId xmlns:a16="http://schemas.microsoft.com/office/drawing/2014/main" id="{0EB98BAC-138C-4DB4-88C0-762AA0396238}"/>
                </a:ext>
              </a:extLst>
            </p:cNvPr>
            <p:cNvSpPr/>
            <p:nvPr/>
          </p:nvSpPr>
          <p:spPr>
            <a:xfrm rot="15196595">
              <a:off x="2857129" y="2406859"/>
              <a:ext cx="73536" cy="73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grpSp>
        <p:nvGrpSpPr>
          <p:cNvPr id="454" name="Group 453">
            <a:extLst>
              <a:ext uri="{FF2B5EF4-FFF2-40B4-BE49-F238E27FC236}">
                <a16:creationId xmlns:a16="http://schemas.microsoft.com/office/drawing/2014/main" id="{C1672071-59B0-41B8-B46F-D48169DBAE9E}"/>
              </a:ext>
            </a:extLst>
          </p:cNvPr>
          <p:cNvGrpSpPr/>
          <p:nvPr/>
        </p:nvGrpSpPr>
        <p:grpSpPr>
          <a:xfrm>
            <a:off x="9360740" y="3577433"/>
            <a:ext cx="1206402" cy="3207331"/>
            <a:chOff x="9124747" y="3738224"/>
            <a:chExt cx="1206402" cy="3207331"/>
          </a:xfrm>
        </p:grpSpPr>
        <p:sp>
          <p:nvSpPr>
            <p:cNvPr id="455" name="Oval 454">
              <a:extLst>
                <a:ext uri="{FF2B5EF4-FFF2-40B4-BE49-F238E27FC236}">
                  <a16:creationId xmlns:a16="http://schemas.microsoft.com/office/drawing/2014/main" id="{8A456890-8C29-49AC-8B22-4A9ACB55F66D}"/>
                </a:ext>
              </a:extLst>
            </p:cNvPr>
            <p:cNvSpPr/>
            <p:nvPr/>
          </p:nvSpPr>
          <p:spPr>
            <a:xfrm rot="16200000">
              <a:off x="9582915" y="4506959"/>
              <a:ext cx="290061" cy="29006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nvGrpSpPr>
            <p:cNvPr id="456" name="그룹 247">
              <a:extLst>
                <a:ext uri="{FF2B5EF4-FFF2-40B4-BE49-F238E27FC236}">
                  <a16:creationId xmlns:a16="http://schemas.microsoft.com/office/drawing/2014/main" id="{B6BEC731-4416-4F10-928D-7FD29DAF0A4B}"/>
                </a:ext>
              </a:extLst>
            </p:cNvPr>
            <p:cNvGrpSpPr/>
            <p:nvPr/>
          </p:nvGrpSpPr>
          <p:grpSpPr>
            <a:xfrm rot="5400000">
              <a:off x="9067426" y="3808730"/>
              <a:ext cx="719050" cy="604408"/>
              <a:chOff x="1835978" y="6129099"/>
              <a:chExt cx="539290" cy="453308"/>
            </a:xfrm>
            <a:solidFill>
              <a:schemeClr val="accent2"/>
            </a:solidFill>
          </p:grpSpPr>
          <p:sp>
            <p:nvSpPr>
              <p:cNvPr id="499" name="Oval 498">
                <a:extLst>
                  <a:ext uri="{FF2B5EF4-FFF2-40B4-BE49-F238E27FC236}">
                    <a16:creationId xmlns:a16="http://schemas.microsoft.com/office/drawing/2014/main" id="{CBBC437A-2136-49F4-A5AE-E213B59D4821}"/>
                  </a:ext>
                </a:extLst>
              </p:cNvPr>
              <p:cNvSpPr/>
              <p:nvPr/>
            </p:nvSpPr>
            <p:spPr>
              <a:xfrm rot="10800000">
                <a:off x="2197275" y="6293467"/>
                <a:ext cx="177993" cy="17799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500" name="Rectangle 499">
                <a:extLst>
                  <a:ext uri="{FF2B5EF4-FFF2-40B4-BE49-F238E27FC236}">
                    <a16:creationId xmlns:a16="http://schemas.microsoft.com/office/drawing/2014/main" id="{285409B3-8C8D-460A-AF91-FB397FBB3C85}"/>
                  </a:ext>
                </a:extLst>
              </p:cNvPr>
              <p:cNvSpPr/>
              <p:nvPr/>
            </p:nvSpPr>
            <p:spPr>
              <a:xfrm>
                <a:off x="2256605" y="6129099"/>
                <a:ext cx="59331" cy="19964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501" name="Oval 500">
                <a:extLst>
                  <a:ext uri="{FF2B5EF4-FFF2-40B4-BE49-F238E27FC236}">
                    <a16:creationId xmlns:a16="http://schemas.microsoft.com/office/drawing/2014/main" id="{F228C183-EEE2-4EEE-AEF6-AF40867021B0}"/>
                  </a:ext>
                </a:extLst>
              </p:cNvPr>
              <p:cNvSpPr/>
              <p:nvPr/>
            </p:nvSpPr>
            <p:spPr>
              <a:xfrm rot="10800000">
                <a:off x="2011682" y="6417006"/>
                <a:ext cx="158216" cy="15821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502" name="Rectangle 501">
                <a:extLst>
                  <a:ext uri="{FF2B5EF4-FFF2-40B4-BE49-F238E27FC236}">
                    <a16:creationId xmlns:a16="http://schemas.microsoft.com/office/drawing/2014/main" id="{1331ADBF-7AA3-4C9C-B7B6-F9E20160E6F1}"/>
                  </a:ext>
                </a:extLst>
              </p:cNvPr>
              <p:cNvSpPr/>
              <p:nvPr/>
            </p:nvSpPr>
            <p:spPr>
              <a:xfrm>
                <a:off x="2061124" y="6129099"/>
                <a:ext cx="59331" cy="29861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503" name="Oval 502">
                <a:extLst>
                  <a:ext uri="{FF2B5EF4-FFF2-40B4-BE49-F238E27FC236}">
                    <a16:creationId xmlns:a16="http://schemas.microsoft.com/office/drawing/2014/main" id="{ED43F960-341D-4764-B42A-912BEEAA36F7}"/>
                  </a:ext>
                </a:extLst>
              </p:cNvPr>
              <p:cNvSpPr/>
              <p:nvPr/>
            </p:nvSpPr>
            <p:spPr>
              <a:xfrm rot="10800000">
                <a:off x="1835978" y="6443968"/>
                <a:ext cx="138439" cy="13843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504" name="Rectangle 503">
                <a:extLst>
                  <a:ext uri="{FF2B5EF4-FFF2-40B4-BE49-F238E27FC236}">
                    <a16:creationId xmlns:a16="http://schemas.microsoft.com/office/drawing/2014/main" id="{7E236E61-46FA-4A4B-9044-9084EBFF06FB}"/>
                  </a:ext>
                </a:extLst>
              </p:cNvPr>
              <p:cNvSpPr/>
              <p:nvPr/>
            </p:nvSpPr>
            <p:spPr>
              <a:xfrm>
                <a:off x="1875531" y="6134265"/>
                <a:ext cx="59331" cy="31643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grpSp>
          <p:nvGrpSpPr>
            <p:cNvPr id="457" name="그룹 246">
              <a:extLst>
                <a:ext uri="{FF2B5EF4-FFF2-40B4-BE49-F238E27FC236}">
                  <a16:creationId xmlns:a16="http://schemas.microsoft.com/office/drawing/2014/main" id="{03CD3EB9-B09C-4376-A40C-DFA1B148A1A1}"/>
                </a:ext>
              </a:extLst>
            </p:cNvPr>
            <p:cNvGrpSpPr/>
            <p:nvPr/>
          </p:nvGrpSpPr>
          <p:grpSpPr>
            <a:xfrm rot="5400000">
              <a:off x="9310496" y="4784716"/>
              <a:ext cx="1293070" cy="748232"/>
              <a:chOff x="2406647" y="5677604"/>
              <a:chExt cx="969807" cy="561175"/>
            </a:xfrm>
            <a:solidFill>
              <a:schemeClr val="accent2"/>
            </a:solidFill>
          </p:grpSpPr>
          <p:sp>
            <p:nvSpPr>
              <p:cNvPr id="490" name="Oval 489">
                <a:extLst>
                  <a:ext uri="{FF2B5EF4-FFF2-40B4-BE49-F238E27FC236}">
                    <a16:creationId xmlns:a16="http://schemas.microsoft.com/office/drawing/2014/main" id="{9176EFDA-3DF4-4398-A978-9E1A0F132284}"/>
                  </a:ext>
                </a:extLst>
              </p:cNvPr>
              <p:cNvSpPr/>
              <p:nvPr/>
            </p:nvSpPr>
            <p:spPr>
              <a:xfrm>
                <a:off x="2406647" y="6021232"/>
                <a:ext cx="217547" cy="2175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91" name="Oval 490">
                <a:extLst>
                  <a:ext uri="{FF2B5EF4-FFF2-40B4-BE49-F238E27FC236}">
                    <a16:creationId xmlns:a16="http://schemas.microsoft.com/office/drawing/2014/main" id="{D5ED63FC-2691-40BE-8861-C0AEB730E898}"/>
                  </a:ext>
                </a:extLst>
              </p:cNvPr>
              <p:cNvSpPr/>
              <p:nvPr/>
            </p:nvSpPr>
            <p:spPr>
              <a:xfrm>
                <a:off x="2651571" y="5788551"/>
                <a:ext cx="177993" cy="17799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92" name="Rectangle 491">
                <a:extLst>
                  <a:ext uri="{FF2B5EF4-FFF2-40B4-BE49-F238E27FC236}">
                    <a16:creationId xmlns:a16="http://schemas.microsoft.com/office/drawing/2014/main" id="{21BF9FC3-1727-412D-809B-E38B9993BFFC}"/>
                  </a:ext>
                </a:extLst>
              </p:cNvPr>
              <p:cNvSpPr/>
              <p:nvPr/>
            </p:nvSpPr>
            <p:spPr>
              <a:xfrm rot="10800000">
                <a:off x="2710903" y="5931271"/>
                <a:ext cx="59331" cy="19964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93" name="Oval 492">
                <a:extLst>
                  <a:ext uri="{FF2B5EF4-FFF2-40B4-BE49-F238E27FC236}">
                    <a16:creationId xmlns:a16="http://schemas.microsoft.com/office/drawing/2014/main" id="{AFEBFB70-B5FD-4B74-B5A0-CA808EF07927}"/>
                  </a:ext>
                </a:extLst>
              </p:cNvPr>
              <p:cNvSpPr/>
              <p:nvPr/>
            </p:nvSpPr>
            <p:spPr>
              <a:xfrm>
                <a:off x="2856940" y="5684789"/>
                <a:ext cx="158216" cy="15821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94" name="Rectangle 493">
                <a:extLst>
                  <a:ext uri="{FF2B5EF4-FFF2-40B4-BE49-F238E27FC236}">
                    <a16:creationId xmlns:a16="http://schemas.microsoft.com/office/drawing/2014/main" id="{850DBBB5-2299-41D6-835E-A06B9D682351}"/>
                  </a:ext>
                </a:extLst>
              </p:cNvPr>
              <p:cNvSpPr/>
              <p:nvPr/>
            </p:nvSpPr>
            <p:spPr>
              <a:xfrm rot="10800000">
                <a:off x="2906384" y="5832302"/>
                <a:ext cx="59331" cy="29861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95" name="Oval 494">
                <a:extLst>
                  <a:ext uri="{FF2B5EF4-FFF2-40B4-BE49-F238E27FC236}">
                    <a16:creationId xmlns:a16="http://schemas.microsoft.com/office/drawing/2014/main" id="{D17B1AFE-6385-4BE8-AC03-FEDA12FD1135}"/>
                  </a:ext>
                </a:extLst>
              </p:cNvPr>
              <p:cNvSpPr/>
              <p:nvPr/>
            </p:nvSpPr>
            <p:spPr>
              <a:xfrm>
                <a:off x="3052422" y="5677604"/>
                <a:ext cx="138439" cy="13843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96" name="Rectangle 495">
                <a:extLst>
                  <a:ext uri="{FF2B5EF4-FFF2-40B4-BE49-F238E27FC236}">
                    <a16:creationId xmlns:a16="http://schemas.microsoft.com/office/drawing/2014/main" id="{6C0E3E25-C5BD-4CA1-AE7F-09116E20C0F3}"/>
                  </a:ext>
                </a:extLst>
              </p:cNvPr>
              <p:cNvSpPr/>
              <p:nvPr/>
            </p:nvSpPr>
            <p:spPr>
              <a:xfrm rot="10800000">
                <a:off x="3091977" y="5809314"/>
                <a:ext cx="59331" cy="31643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97" name="Oval 496">
                <a:extLst>
                  <a:ext uri="{FF2B5EF4-FFF2-40B4-BE49-F238E27FC236}">
                    <a16:creationId xmlns:a16="http://schemas.microsoft.com/office/drawing/2014/main" id="{A5D28223-9D51-42A7-B8E1-E204DA71F43A}"/>
                  </a:ext>
                </a:extLst>
              </p:cNvPr>
              <p:cNvSpPr/>
              <p:nvPr/>
            </p:nvSpPr>
            <p:spPr>
              <a:xfrm>
                <a:off x="3257792" y="5786456"/>
                <a:ext cx="118662" cy="1186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98" name="Rectangle 497">
                <a:extLst>
                  <a:ext uri="{FF2B5EF4-FFF2-40B4-BE49-F238E27FC236}">
                    <a16:creationId xmlns:a16="http://schemas.microsoft.com/office/drawing/2014/main" id="{53CF51B8-8D3E-4C16-9522-A14A6C4BDE4C}"/>
                  </a:ext>
                </a:extLst>
              </p:cNvPr>
              <p:cNvSpPr/>
              <p:nvPr/>
            </p:nvSpPr>
            <p:spPr>
              <a:xfrm rot="10800000">
                <a:off x="3287458" y="5898389"/>
                <a:ext cx="59331" cy="23161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grpSp>
          <p:nvGrpSpPr>
            <p:cNvPr id="458" name="그룹 243">
              <a:extLst>
                <a:ext uri="{FF2B5EF4-FFF2-40B4-BE49-F238E27FC236}">
                  <a16:creationId xmlns:a16="http://schemas.microsoft.com/office/drawing/2014/main" id="{37E815AC-74C2-4155-B790-5866932D81A6}"/>
                </a:ext>
              </a:extLst>
            </p:cNvPr>
            <p:cNvGrpSpPr/>
            <p:nvPr/>
          </p:nvGrpSpPr>
          <p:grpSpPr>
            <a:xfrm rot="5400000">
              <a:off x="9080612" y="6297011"/>
              <a:ext cx="692681" cy="604408"/>
              <a:chOff x="3712085" y="6129098"/>
              <a:chExt cx="519513" cy="453308"/>
            </a:xfrm>
            <a:solidFill>
              <a:schemeClr val="accent2"/>
            </a:solidFill>
          </p:grpSpPr>
          <p:sp>
            <p:nvSpPr>
              <p:cNvPr id="484" name="Oval 483">
                <a:extLst>
                  <a:ext uri="{FF2B5EF4-FFF2-40B4-BE49-F238E27FC236}">
                    <a16:creationId xmlns:a16="http://schemas.microsoft.com/office/drawing/2014/main" id="{9EE25C68-665C-4637-90F1-6272D1963D44}"/>
                  </a:ext>
                </a:extLst>
              </p:cNvPr>
              <p:cNvSpPr/>
              <p:nvPr/>
            </p:nvSpPr>
            <p:spPr>
              <a:xfrm rot="10800000">
                <a:off x="4073382" y="6417005"/>
                <a:ext cx="158216" cy="15821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85" name="Rectangle 484">
                <a:extLst>
                  <a:ext uri="{FF2B5EF4-FFF2-40B4-BE49-F238E27FC236}">
                    <a16:creationId xmlns:a16="http://schemas.microsoft.com/office/drawing/2014/main" id="{B2AF5E98-781A-4ED9-A0AA-7B2E4698C8E5}"/>
                  </a:ext>
                </a:extLst>
              </p:cNvPr>
              <p:cNvSpPr/>
              <p:nvPr/>
            </p:nvSpPr>
            <p:spPr>
              <a:xfrm>
                <a:off x="4122824" y="6129098"/>
                <a:ext cx="59331" cy="29861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86" name="Oval 485">
                <a:extLst>
                  <a:ext uri="{FF2B5EF4-FFF2-40B4-BE49-F238E27FC236}">
                    <a16:creationId xmlns:a16="http://schemas.microsoft.com/office/drawing/2014/main" id="{FC8475AF-3CD1-4B90-B77E-DBA49C8F7244}"/>
                  </a:ext>
                </a:extLst>
              </p:cNvPr>
              <p:cNvSpPr/>
              <p:nvPr/>
            </p:nvSpPr>
            <p:spPr>
              <a:xfrm rot="10800000">
                <a:off x="3897678" y="6443967"/>
                <a:ext cx="138439" cy="13843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87" name="Rectangle 486">
                <a:extLst>
                  <a:ext uri="{FF2B5EF4-FFF2-40B4-BE49-F238E27FC236}">
                    <a16:creationId xmlns:a16="http://schemas.microsoft.com/office/drawing/2014/main" id="{30F74DFE-DD76-493A-BBC4-F11439DF022B}"/>
                  </a:ext>
                </a:extLst>
              </p:cNvPr>
              <p:cNvSpPr/>
              <p:nvPr/>
            </p:nvSpPr>
            <p:spPr>
              <a:xfrm>
                <a:off x="3937231" y="6134264"/>
                <a:ext cx="59331" cy="31643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88" name="Oval 487">
                <a:extLst>
                  <a:ext uri="{FF2B5EF4-FFF2-40B4-BE49-F238E27FC236}">
                    <a16:creationId xmlns:a16="http://schemas.microsoft.com/office/drawing/2014/main" id="{41195C94-F346-4D2D-B31F-5AF068DF0E82}"/>
                  </a:ext>
                </a:extLst>
              </p:cNvPr>
              <p:cNvSpPr/>
              <p:nvPr/>
            </p:nvSpPr>
            <p:spPr>
              <a:xfrm rot="10800000">
                <a:off x="3712085" y="6354892"/>
                <a:ext cx="118662" cy="1186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89" name="Rectangle 488">
                <a:extLst>
                  <a:ext uri="{FF2B5EF4-FFF2-40B4-BE49-F238E27FC236}">
                    <a16:creationId xmlns:a16="http://schemas.microsoft.com/office/drawing/2014/main" id="{17FE8211-E9AB-4CD6-9AB9-13011F29732F}"/>
                  </a:ext>
                </a:extLst>
              </p:cNvPr>
              <p:cNvSpPr/>
              <p:nvPr/>
            </p:nvSpPr>
            <p:spPr>
              <a:xfrm>
                <a:off x="3741750" y="6130005"/>
                <a:ext cx="59331" cy="23161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grpSp>
          <p:nvGrpSpPr>
            <p:cNvPr id="459" name="그룹 259">
              <a:extLst>
                <a:ext uri="{FF2B5EF4-FFF2-40B4-BE49-F238E27FC236}">
                  <a16:creationId xmlns:a16="http://schemas.microsoft.com/office/drawing/2014/main" id="{E4796142-413D-4C6A-95F2-4308884EFD36}"/>
                </a:ext>
              </a:extLst>
            </p:cNvPr>
            <p:cNvGrpSpPr/>
            <p:nvPr/>
          </p:nvGrpSpPr>
          <p:grpSpPr>
            <a:xfrm rot="5400000">
              <a:off x="9680363" y="3780125"/>
              <a:ext cx="692682" cy="608880"/>
              <a:chOff x="1826089" y="5677604"/>
              <a:chExt cx="519514" cy="456661"/>
            </a:xfrm>
            <a:solidFill>
              <a:schemeClr val="accent5"/>
            </a:solidFill>
          </p:grpSpPr>
          <p:sp>
            <p:nvSpPr>
              <p:cNvPr id="478" name="Rectangle 477">
                <a:extLst>
                  <a:ext uri="{FF2B5EF4-FFF2-40B4-BE49-F238E27FC236}">
                    <a16:creationId xmlns:a16="http://schemas.microsoft.com/office/drawing/2014/main" id="{DB1B8AAF-0D9B-4CBB-851D-E40541DC6AE5}"/>
                  </a:ext>
                </a:extLst>
              </p:cNvPr>
              <p:cNvSpPr/>
              <p:nvPr/>
            </p:nvSpPr>
            <p:spPr>
              <a:xfrm rot="10800000">
                <a:off x="2256606" y="5899323"/>
                <a:ext cx="59331" cy="23494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79" name="Oval 478">
                <a:extLst>
                  <a:ext uri="{FF2B5EF4-FFF2-40B4-BE49-F238E27FC236}">
                    <a16:creationId xmlns:a16="http://schemas.microsoft.com/office/drawing/2014/main" id="{5CEB94B7-7E48-4235-B955-FCBF158F875C}"/>
                  </a:ext>
                </a:extLst>
              </p:cNvPr>
              <p:cNvSpPr/>
              <p:nvPr/>
            </p:nvSpPr>
            <p:spPr>
              <a:xfrm rot="10800000">
                <a:off x="2226941" y="5788551"/>
                <a:ext cx="118662" cy="1186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80" name="Oval 479">
                <a:extLst>
                  <a:ext uri="{FF2B5EF4-FFF2-40B4-BE49-F238E27FC236}">
                    <a16:creationId xmlns:a16="http://schemas.microsoft.com/office/drawing/2014/main" id="{5B00DAA9-A5F9-4138-B10E-728CDD6268F1}"/>
                  </a:ext>
                </a:extLst>
              </p:cNvPr>
              <p:cNvSpPr/>
              <p:nvPr/>
            </p:nvSpPr>
            <p:spPr>
              <a:xfrm rot="10800000">
                <a:off x="2021571" y="5684790"/>
                <a:ext cx="138439" cy="13843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81" name="Rectangle 480">
                <a:extLst>
                  <a:ext uri="{FF2B5EF4-FFF2-40B4-BE49-F238E27FC236}">
                    <a16:creationId xmlns:a16="http://schemas.microsoft.com/office/drawing/2014/main" id="{94814E47-4D0C-4F57-97BA-FC0A142D13CD}"/>
                  </a:ext>
                </a:extLst>
              </p:cNvPr>
              <p:cNvSpPr/>
              <p:nvPr/>
            </p:nvSpPr>
            <p:spPr>
              <a:xfrm rot="10800000">
                <a:off x="2061125" y="5794846"/>
                <a:ext cx="59331" cy="33425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82" name="Oval 481">
                <a:extLst>
                  <a:ext uri="{FF2B5EF4-FFF2-40B4-BE49-F238E27FC236}">
                    <a16:creationId xmlns:a16="http://schemas.microsoft.com/office/drawing/2014/main" id="{DCFB776D-D7FF-4D8B-8BA9-B97B49B802AA}"/>
                  </a:ext>
                </a:extLst>
              </p:cNvPr>
              <p:cNvSpPr/>
              <p:nvPr/>
            </p:nvSpPr>
            <p:spPr>
              <a:xfrm rot="10800000">
                <a:off x="1826089" y="5677604"/>
                <a:ext cx="158216" cy="15821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83" name="Rectangle 482">
                <a:extLst>
                  <a:ext uri="{FF2B5EF4-FFF2-40B4-BE49-F238E27FC236}">
                    <a16:creationId xmlns:a16="http://schemas.microsoft.com/office/drawing/2014/main" id="{C88E3442-0378-45DB-9753-D0FAD22A777F}"/>
                  </a:ext>
                </a:extLst>
              </p:cNvPr>
              <p:cNvSpPr/>
              <p:nvPr/>
            </p:nvSpPr>
            <p:spPr>
              <a:xfrm rot="10800000">
                <a:off x="1875532" y="5817833"/>
                <a:ext cx="59331" cy="31643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grpSp>
          <p:nvGrpSpPr>
            <p:cNvPr id="460" name="그룹 245">
              <a:extLst>
                <a:ext uri="{FF2B5EF4-FFF2-40B4-BE49-F238E27FC236}">
                  <a16:creationId xmlns:a16="http://schemas.microsoft.com/office/drawing/2014/main" id="{6E0B67D1-F4E9-4A4A-ACA3-E772BA135C62}"/>
                </a:ext>
              </a:extLst>
            </p:cNvPr>
            <p:cNvGrpSpPr/>
            <p:nvPr/>
          </p:nvGrpSpPr>
          <p:grpSpPr>
            <a:xfrm rot="5400000">
              <a:off x="8945935" y="5057226"/>
              <a:ext cx="966505" cy="608880"/>
              <a:chOff x="2681237" y="6125745"/>
              <a:chExt cx="724882" cy="456662"/>
            </a:xfrm>
            <a:solidFill>
              <a:schemeClr val="accent5"/>
            </a:solidFill>
          </p:grpSpPr>
          <p:sp>
            <p:nvSpPr>
              <p:cNvPr id="470" name="Rectangle 469">
                <a:extLst>
                  <a:ext uri="{FF2B5EF4-FFF2-40B4-BE49-F238E27FC236}">
                    <a16:creationId xmlns:a16="http://schemas.microsoft.com/office/drawing/2014/main" id="{4E60BA3A-D322-483E-8427-76E6D1659C72}"/>
                  </a:ext>
                </a:extLst>
              </p:cNvPr>
              <p:cNvSpPr/>
              <p:nvPr/>
            </p:nvSpPr>
            <p:spPr>
              <a:xfrm>
                <a:off x="2710902" y="6125746"/>
                <a:ext cx="59331" cy="23494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71" name="Oval 470">
                <a:extLst>
                  <a:ext uri="{FF2B5EF4-FFF2-40B4-BE49-F238E27FC236}">
                    <a16:creationId xmlns:a16="http://schemas.microsoft.com/office/drawing/2014/main" id="{FD433374-31ED-4722-A563-DDFAAD556A5A}"/>
                  </a:ext>
                </a:extLst>
              </p:cNvPr>
              <p:cNvSpPr/>
              <p:nvPr/>
            </p:nvSpPr>
            <p:spPr>
              <a:xfrm>
                <a:off x="2681237" y="6352798"/>
                <a:ext cx="118662" cy="1186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72" name="Oval 471">
                <a:extLst>
                  <a:ext uri="{FF2B5EF4-FFF2-40B4-BE49-F238E27FC236}">
                    <a16:creationId xmlns:a16="http://schemas.microsoft.com/office/drawing/2014/main" id="{E6A1D924-3392-45E0-8FCA-690B35AA5F7D}"/>
                  </a:ext>
                </a:extLst>
              </p:cNvPr>
              <p:cNvSpPr/>
              <p:nvPr/>
            </p:nvSpPr>
            <p:spPr>
              <a:xfrm>
                <a:off x="2866829" y="6436782"/>
                <a:ext cx="138439" cy="13843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73" name="Rectangle 472">
                <a:extLst>
                  <a:ext uri="{FF2B5EF4-FFF2-40B4-BE49-F238E27FC236}">
                    <a16:creationId xmlns:a16="http://schemas.microsoft.com/office/drawing/2014/main" id="{E3623573-BCB6-48D6-8DBA-3C05D22601A5}"/>
                  </a:ext>
                </a:extLst>
              </p:cNvPr>
              <p:cNvSpPr/>
              <p:nvPr/>
            </p:nvSpPr>
            <p:spPr>
              <a:xfrm>
                <a:off x="2906383" y="6130912"/>
                <a:ext cx="59331" cy="33425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74" name="Oval 473">
                <a:extLst>
                  <a:ext uri="{FF2B5EF4-FFF2-40B4-BE49-F238E27FC236}">
                    <a16:creationId xmlns:a16="http://schemas.microsoft.com/office/drawing/2014/main" id="{AC368887-FFD0-40B5-AC89-5A0C76672A33}"/>
                  </a:ext>
                </a:extLst>
              </p:cNvPr>
              <p:cNvSpPr/>
              <p:nvPr/>
            </p:nvSpPr>
            <p:spPr>
              <a:xfrm>
                <a:off x="3042533" y="6424191"/>
                <a:ext cx="158216" cy="15821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75" name="Rectangle 474">
                <a:extLst>
                  <a:ext uri="{FF2B5EF4-FFF2-40B4-BE49-F238E27FC236}">
                    <a16:creationId xmlns:a16="http://schemas.microsoft.com/office/drawing/2014/main" id="{1A2AB30C-C7E7-4253-995B-61398538F4AE}"/>
                  </a:ext>
                </a:extLst>
              </p:cNvPr>
              <p:cNvSpPr/>
              <p:nvPr/>
            </p:nvSpPr>
            <p:spPr>
              <a:xfrm>
                <a:off x="3091976" y="6125746"/>
                <a:ext cx="59331" cy="31643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76" name="Oval 475">
                <a:extLst>
                  <a:ext uri="{FF2B5EF4-FFF2-40B4-BE49-F238E27FC236}">
                    <a16:creationId xmlns:a16="http://schemas.microsoft.com/office/drawing/2014/main" id="{31E77978-7D54-428D-BF35-D401D999FF6E}"/>
                  </a:ext>
                </a:extLst>
              </p:cNvPr>
              <p:cNvSpPr/>
              <p:nvPr/>
            </p:nvSpPr>
            <p:spPr>
              <a:xfrm>
                <a:off x="3228126" y="6295562"/>
                <a:ext cx="177993" cy="17799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77" name="Rectangle 476">
                <a:extLst>
                  <a:ext uri="{FF2B5EF4-FFF2-40B4-BE49-F238E27FC236}">
                    <a16:creationId xmlns:a16="http://schemas.microsoft.com/office/drawing/2014/main" id="{7E782AA8-5DCA-4FBE-AC24-3D1953A9171B}"/>
                  </a:ext>
                </a:extLst>
              </p:cNvPr>
              <p:cNvSpPr/>
              <p:nvPr/>
            </p:nvSpPr>
            <p:spPr>
              <a:xfrm>
                <a:off x="3287457" y="6125745"/>
                <a:ext cx="59331" cy="1812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grpSp>
          <p:nvGrpSpPr>
            <p:cNvPr id="461" name="그룹 244">
              <a:extLst>
                <a:ext uri="{FF2B5EF4-FFF2-40B4-BE49-F238E27FC236}">
                  <a16:creationId xmlns:a16="http://schemas.microsoft.com/office/drawing/2014/main" id="{8B2F1AC7-F82A-4A7D-90B5-FADDB8159FD7}"/>
                </a:ext>
              </a:extLst>
            </p:cNvPr>
            <p:cNvGrpSpPr/>
            <p:nvPr/>
          </p:nvGrpSpPr>
          <p:grpSpPr>
            <a:xfrm rot="5400000">
              <a:off x="9431558" y="6032779"/>
              <a:ext cx="1050950" cy="748233"/>
              <a:chOff x="3433494" y="5677603"/>
              <a:chExt cx="788216" cy="561176"/>
            </a:xfrm>
            <a:solidFill>
              <a:schemeClr val="accent5"/>
            </a:solidFill>
          </p:grpSpPr>
          <p:sp>
            <p:nvSpPr>
              <p:cNvPr id="462" name="Oval 461">
                <a:extLst>
                  <a:ext uri="{FF2B5EF4-FFF2-40B4-BE49-F238E27FC236}">
                    <a16:creationId xmlns:a16="http://schemas.microsoft.com/office/drawing/2014/main" id="{6A83096C-2141-480B-BF0D-2D18E5ADE03C}"/>
                  </a:ext>
                </a:extLst>
              </p:cNvPr>
              <p:cNvSpPr/>
              <p:nvPr/>
            </p:nvSpPr>
            <p:spPr>
              <a:xfrm>
                <a:off x="3433494" y="6021232"/>
                <a:ext cx="217547" cy="2175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63" name="Oval 462">
                <a:extLst>
                  <a:ext uri="{FF2B5EF4-FFF2-40B4-BE49-F238E27FC236}">
                    <a16:creationId xmlns:a16="http://schemas.microsoft.com/office/drawing/2014/main" id="{E179678A-9A4D-4860-A9E4-D475D98B1A44}"/>
                  </a:ext>
                </a:extLst>
              </p:cNvPr>
              <p:cNvSpPr/>
              <p:nvPr/>
            </p:nvSpPr>
            <p:spPr>
              <a:xfrm rot="10800000">
                <a:off x="3437497" y="6021231"/>
                <a:ext cx="217547" cy="2175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64" name="Oval 463">
                <a:extLst>
                  <a:ext uri="{FF2B5EF4-FFF2-40B4-BE49-F238E27FC236}">
                    <a16:creationId xmlns:a16="http://schemas.microsoft.com/office/drawing/2014/main" id="{402BAEDC-FA39-429F-B1D0-8F81B27B7B56}"/>
                  </a:ext>
                </a:extLst>
              </p:cNvPr>
              <p:cNvSpPr/>
              <p:nvPr/>
            </p:nvSpPr>
            <p:spPr>
              <a:xfrm rot="10800000">
                <a:off x="4083271" y="5684789"/>
                <a:ext cx="138439" cy="13843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65" name="Rectangle 464">
                <a:extLst>
                  <a:ext uri="{FF2B5EF4-FFF2-40B4-BE49-F238E27FC236}">
                    <a16:creationId xmlns:a16="http://schemas.microsoft.com/office/drawing/2014/main" id="{F445A05E-61BC-46E5-9FF1-DE9ADB225080}"/>
                  </a:ext>
                </a:extLst>
              </p:cNvPr>
              <p:cNvSpPr/>
              <p:nvPr/>
            </p:nvSpPr>
            <p:spPr>
              <a:xfrm rot="10800000">
                <a:off x="4122825" y="5794845"/>
                <a:ext cx="59331" cy="33425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66" name="Oval 465">
                <a:extLst>
                  <a:ext uri="{FF2B5EF4-FFF2-40B4-BE49-F238E27FC236}">
                    <a16:creationId xmlns:a16="http://schemas.microsoft.com/office/drawing/2014/main" id="{856B5426-E1BB-4B38-B6BC-8160A43EDAEF}"/>
                  </a:ext>
                </a:extLst>
              </p:cNvPr>
              <p:cNvSpPr/>
              <p:nvPr/>
            </p:nvSpPr>
            <p:spPr>
              <a:xfrm rot="10800000">
                <a:off x="3887789" y="5677603"/>
                <a:ext cx="158216" cy="15821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67" name="Rectangle 466">
                <a:extLst>
                  <a:ext uri="{FF2B5EF4-FFF2-40B4-BE49-F238E27FC236}">
                    <a16:creationId xmlns:a16="http://schemas.microsoft.com/office/drawing/2014/main" id="{C30F2319-A5FB-4760-A409-F6DA503B6B35}"/>
                  </a:ext>
                </a:extLst>
              </p:cNvPr>
              <p:cNvSpPr/>
              <p:nvPr/>
            </p:nvSpPr>
            <p:spPr>
              <a:xfrm rot="10800000">
                <a:off x="3937232" y="5817832"/>
                <a:ext cx="59331" cy="31643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68" name="Oval 467">
                <a:extLst>
                  <a:ext uri="{FF2B5EF4-FFF2-40B4-BE49-F238E27FC236}">
                    <a16:creationId xmlns:a16="http://schemas.microsoft.com/office/drawing/2014/main" id="{11FDF91F-AEE5-476A-9831-CA19466C8085}"/>
                  </a:ext>
                </a:extLst>
              </p:cNvPr>
              <p:cNvSpPr/>
              <p:nvPr/>
            </p:nvSpPr>
            <p:spPr>
              <a:xfrm rot="10800000">
                <a:off x="3682420" y="5786455"/>
                <a:ext cx="177993" cy="17799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69" name="Rectangle 468">
                <a:extLst>
                  <a:ext uri="{FF2B5EF4-FFF2-40B4-BE49-F238E27FC236}">
                    <a16:creationId xmlns:a16="http://schemas.microsoft.com/office/drawing/2014/main" id="{C13ADB6E-A025-4703-A97B-941087AD5AB3}"/>
                  </a:ext>
                </a:extLst>
              </p:cNvPr>
              <p:cNvSpPr/>
              <p:nvPr/>
            </p:nvSpPr>
            <p:spPr>
              <a:xfrm rot="10800000">
                <a:off x="3741751" y="5953061"/>
                <a:ext cx="59331" cy="1812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grpSp>
    </p:spTree>
    <p:extLst>
      <p:ext uri="{BB962C8B-B14F-4D97-AF65-F5344CB8AC3E}">
        <p14:creationId xmlns:p14="http://schemas.microsoft.com/office/powerpoint/2010/main" val="12308308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467DD1E-9ABF-48AB-AD1B-4DCD8554F5A3}"/>
              </a:ext>
            </a:extLst>
          </p:cNvPr>
          <p:cNvSpPr>
            <a:spLocks noGrp="1"/>
          </p:cNvSpPr>
          <p:nvPr>
            <p:ph type="body" sz="quarter" idx="10"/>
          </p:nvPr>
        </p:nvSpPr>
        <p:spPr/>
        <p:txBody>
          <a:bodyPr/>
          <a:lstStyle/>
          <a:p>
            <a:r>
              <a:rPr lang="en-US" dirty="0"/>
              <a:t>PCA</a:t>
            </a:r>
            <a:endParaRPr lang="en-GB" dirty="0"/>
          </a:p>
        </p:txBody>
      </p:sp>
      <p:sp>
        <p:nvSpPr>
          <p:cNvPr id="5" name="TextBox 4">
            <a:extLst>
              <a:ext uri="{FF2B5EF4-FFF2-40B4-BE49-F238E27FC236}">
                <a16:creationId xmlns:a16="http://schemas.microsoft.com/office/drawing/2014/main" id="{94153E7C-D3FA-44C0-B2B5-C2AF9064CA2C}"/>
              </a:ext>
            </a:extLst>
          </p:cNvPr>
          <p:cNvSpPr txBox="1"/>
          <p:nvPr/>
        </p:nvSpPr>
        <p:spPr>
          <a:xfrm>
            <a:off x="-2797" y="843093"/>
            <a:ext cx="5142452" cy="3986219"/>
          </a:xfrm>
          <a:prstGeom prst="rect">
            <a:avLst/>
          </a:prstGeom>
          <a:noFill/>
        </p:spPr>
        <p:txBody>
          <a:bodyPr wrap="square" rtlCol="0">
            <a:spAutoFit/>
          </a:bodyPr>
          <a:lstStyle/>
          <a:p>
            <a:endParaRPr lang="en-US" sz="1600" dirty="0"/>
          </a:p>
          <a:p>
            <a:pPr marL="285750" indent="-285750">
              <a:lnSpc>
                <a:spcPct val="150000"/>
              </a:lnSpc>
              <a:buFont typeface="Arial" panose="020B0604020202020204" pitchFamily="34" charset="0"/>
              <a:buChar char="•"/>
            </a:pPr>
            <a:r>
              <a:rPr lang="en-US" sz="1600" dirty="0"/>
              <a:t>In the figure to the right we can see the samples of the dataset each one colored according to the disease it relates to using the first 2 components of the PCA the explained variation by the 2 components is 0.12 and 0.10.</a:t>
            </a:r>
          </a:p>
          <a:p>
            <a:pPr>
              <a:lnSpc>
                <a:spcPct val="150000"/>
              </a:lnSpc>
            </a:pPr>
            <a:endParaRPr lang="en-US" sz="1600" dirty="0"/>
          </a:p>
          <a:p>
            <a:pPr marL="285750" indent="-285750">
              <a:lnSpc>
                <a:spcPct val="150000"/>
              </a:lnSpc>
              <a:buFont typeface="Arial" panose="020B0604020202020204" pitchFamily="34" charset="0"/>
              <a:buChar char="•"/>
            </a:pPr>
            <a:r>
              <a:rPr lang="en-US" sz="1600" dirty="0"/>
              <a:t>Although some diseases do appear to be separated, most of the samples are grouped together and can’t be separated using 2 components.</a:t>
            </a:r>
          </a:p>
        </p:txBody>
      </p:sp>
      <p:grpSp>
        <p:nvGrpSpPr>
          <p:cNvPr id="11" name="Group 10">
            <a:extLst>
              <a:ext uri="{FF2B5EF4-FFF2-40B4-BE49-F238E27FC236}">
                <a16:creationId xmlns:a16="http://schemas.microsoft.com/office/drawing/2014/main" id="{7C728700-E9E9-4398-B26B-7A2150848931}"/>
              </a:ext>
            </a:extLst>
          </p:cNvPr>
          <p:cNvGrpSpPr/>
          <p:nvPr/>
        </p:nvGrpSpPr>
        <p:grpSpPr>
          <a:xfrm>
            <a:off x="5069745" y="1105249"/>
            <a:ext cx="7122255" cy="4647501"/>
            <a:chOff x="5069745" y="1182848"/>
            <a:chExt cx="7122255" cy="4647501"/>
          </a:xfrm>
        </p:grpSpPr>
        <p:pic>
          <p:nvPicPr>
            <p:cNvPr id="3" name="Picture 2" descr="A close up of a map&#10;&#10;Description automatically generated">
              <a:extLst>
                <a:ext uri="{FF2B5EF4-FFF2-40B4-BE49-F238E27FC236}">
                  <a16:creationId xmlns:a16="http://schemas.microsoft.com/office/drawing/2014/main" id="{CAF63786-976C-4302-9108-F239814C802E}"/>
                </a:ext>
              </a:extLst>
            </p:cNvPr>
            <p:cNvPicPr>
              <a:picLocks noChangeAspect="1"/>
            </p:cNvPicPr>
            <p:nvPr/>
          </p:nvPicPr>
          <p:blipFill rotWithShape="1">
            <a:blip r:embed="rId2">
              <a:extLst>
                <a:ext uri="{28A0092B-C50C-407E-A947-70E740481C1C}">
                  <a14:useLocalDpi xmlns:a14="http://schemas.microsoft.com/office/drawing/2010/main" val="0"/>
                </a:ext>
              </a:extLst>
            </a:blip>
            <a:srcRect l="7635" t="8006" r="9236" b="5030"/>
            <a:stretch/>
          </p:blipFill>
          <p:spPr>
            <a:xfrm>
              <a:off x="5069745" y="1182848"/>
              <a:ext cx="7122255" cy="4647501"/>
            </a:xfrm>
            <a:prstGeom prst="rect">
              <a:avLst/>
            </a:prstGeom>
          </p:spPr>
        </p:pic>
        <p:sp>
          <p:nvSpPr>
            <p:cNvPr id="6" name="Rectangle: Diagonal Corners Snipped 5">
              <a:extLst>
                <a:ext uri="{FF2B5EF4-FFF2-40B4-BE49-F238E27FC236}">
                  <a16:creationId xmlns:a16="http://schemas.microsoft.com/office/drawing/2014/main" id="{AA0E88E6-042C-47F0-B795-D754A8D31156}"/>
                </a:ext>
              </a:extLst>
            </p:cNvPr>
            <p:cNvSpPr/>
            <p:nvPr/>
          </p:nvSpPr>
          <p:spPr>
            <a:xfrm>
              <a:off x="8531604" y="4127383"/>
              <a:ext cx="3506598" cy="1308683"/>
            </a:xfrm>
            <a:prstGeom prst="snip2DiagRect">
              <a:avLst/>
            </a:prstGeom>
            <a:no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sz="1050" b="1" dirty="0">
                  <a:solidFill>
                    <a:schemeClr val="accent3">
                      <a:lumMod val="50000"/>
                    </a:schemeClr>
                  </a:solidFill>
                </a:rPr>
                <a:t>Liver Diseases:</a:t>
              </a:r>
              <a:r>
                <a:rPr lang="en-US" sz="1050" dirty="0">
                  <a:solidFill>
                    <a:schemeClr val="accent3">
                      <a:lumMod val="50000"/>
                    </a:schemeClr>
                  </a:solidFill>
                </a:rPr>
                <a:t/>
              </a:r>
              <a:br>
                <a:rPr lang="en-US" sz="1050" dirty="0">
                  <a:solidFill>
                    <a:schemeClr val="accent3">
                      <a:lumMod val="50000"/>
                    </a:schemeClr>
                  </a:solidFill>
                </a:rPr>
              </a:br>
              <a:r>
                <a:rPr lang="en-US" sz="1050" dirty="0">
                  <a:solidFill>
                    <a:schemeClr val="accent3">
                      <a:lumMod val="50000"/>
                    </a:schemeClr>
                  </a:solidFill>
                </a:rPr>
                <a:t>Hepatitis variants</a:t>
              </a:r>
              <a:br>
                <a:rPr lang="en-US" sz="1050" dirty="0">
                  <a:solidFill>
                    <a:schemeClr val="accent3">
                      <a:lumMod val="50000"/>
                    </a:schemeClr>
                  </a:solidFill>
                </a:rPr>
              </a:br>
              <a:r>
                <a:rPr lang="en-US" sz="1050" dirty="0">
                  <a:solidFill>
                    <a:schemeClr val="accent3">
                      <a:lumMod val="50000"/>
                    </a:schemeClr>
                  </a:solidFill>
                </a:rPr>
                <a:t>Chronic Cholestasis</a:t>
              </a:r>
              <a:br>
                <a:rPr lang="en-US" sz="1050" dirty="0">
                  <a:solidFill>
                    <a:schemeClr val="accent3">
                      <a:lumMod val="50000"/>
                    </a:schemeClr>
                  </a:solidFill>
                </a:rPr>
              </a:br>
              <a:r>
                <a:rPr lang="en-US" sz="1050" dirty="0">
                  <a:solidFill>
                    <a:schemeClr val="accent3">
                      <a:lumMod val="50000"/>
                    </a:schemeClr>
                  </a:solidFill>
                </a:rPr>
                <a:t>Jaundice</a:t>
              </a:r>
              <a:endParaRPr lang="en-GB" sz="1050" dirty="0">
                <a:solidFill>
                  <a:schemeClr val="accent3">
                    <a:lumMod val="50000"/>
                  </a:schemeClr>
                </a:solidFill>
              </a:endParaRPr>
            </a:p>
          </p:txBody>
        </p:sp>
        <p:sp>
          <p:nvSpPr>
            <p:cNvPr id="8" name="Rectangle: Diagonal Corners Snipped 7">
              <a:extLst>
                <a:ext uri="{FF2B5EF4-FFF2-40B4-BE49-F238E27FC236}">
                  <a16:creationId xmlns:a16="http://schemas.microsoft.com/office/drawing/2014/main" id="{D8F4B27B-C47D-4C27-A532-1705493E984E}"/>
                </a:ext>
              </a:extLst>
            </p:cNvPr>
            <p:cNvSpPr/>
            <p:nvPr/>
          </p:nvSpPr>
          <p:spPr>
            <a:xfrm>
              <a:off x="6853806" y="1476462"/>
              <a:ext cx="2055302" cy="1149292"/>
            </a:xfrm>
            <a:prstGeom prst="snip2DiagRect">
              <a:avLst>
                <a:gd name="adj1" fmla="val 0"/>
                <a:gd name="adj2" fmla="val 22506"/>
              </a:avLst>
            </a:prstGeom>
            <a:no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900" b="1" dirty="0">
                  <a:solidFill>
                    <a:schemeClr val="accent3">
                      <a:lumMod val="50000"/>
                    </a:schemeClr>
                  </a:solidFill>
                </a:rPr>
                <a:t>“Winter Diseases”:</a:t>
              </a:r>
            </a:p>
            <a:p>
              <a:r>
                <a:rPr lang="en-US" sz="900" dirty="0">
                  <a:solidFill>
                    <a:schemeClr val="accent3">
                      <a:lumMod val="50000"/>
                    </a:schemeClr>
                  </a:solidFill>
                </a:rPr>
                <a:t>Common Cold</a:t>
              </a:r>
            </a:p>
            <a:p>
              <a:r>
                <a:rPr lang="en-US" sz="900" dirty="0">
                  <a:solidFill>
                    <a:schemeClr val="accent3">
                      <a:lumMod val="50000"/>
                    </a:schemeClr>
                  </a:solidFill>
                </a:rPr>
                <a:t>Pneumonia</a:t>
              </a:r>
              <a:endParaRPr lang="en-GB" sz="900" dirty="0">
                <a:solidFill>
                  <a:schemeClr val="accent3">
                    <a:lumMod val="50000"/>
                  </a:schemeClr>
                </a:solidFill>
              </a:endParaRPr>
            </a:p>
          </p:txBody>
        </p:sp>
        <p:sp>
          <p:nvSpPr>
            <p:cNvPr id="10" name="Rectangle: Diagonal Corners Snipped 9">
              <a:extLst>
                <a:ext uri="{FF2B5EF4-FFF2-40B4-BE49-F238E27FC236}">
                  <a16:creationId xmlns:a16="http://schemas.microsoft.com/office/drawing/2014/main" id="{0680A0A6-C685-475D-B43F-FF1892B5AE6A}"/>
                </a:ext>
              </a:extLst>
            </p:cNvPr>
            <p:cNvSpPr/>
            <p:nvPr/>
          </p:nvSpPr>
          <p:spPr>
            <a:xfrm>
              <a:off x="8086987" y="3145871"/>
              <a:ext cx="2526484" cy="940019"/>
            </a:xfrm>
            <a:prstGeom prst="snip2DiagRect">
              <a:avLst>
                <a:gd name="adj1" fmla="val 0"/>
                <a:gd name="adj2" fmla="val 22506"/>
              </a:avLst>
            </a:prstGeom>
            <a:no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r"/>
              <a:r>
                <a:rPr lang="en-US" sz="1000" b="1" dirty="0">
                  <a:solidFill>
                    <a:schemeClr val="accent3">
                      <a:lumMod val="50000"/>
                    </a:schemeClr>
                  </a:solidFill>
                </a:rPr>
                <a:t>No Common cause:</a:t>
              </a:r>
            </a:p>
            <a:p>
              <a:pPr algn="r"/>
              <a:r>
                <a:rPr lang="en-US" sz="1000" dirty="0" err="1">
                  <a:solidFill>
                    <a:schemeClr val="accent3">
                      <a:lumMod val="50000"/>
                    </a:schemeClr>
                  </a:solidFill>
                </a:rPr>
                <a:t>Chickenpox,Typhoid</a:t>
              </a:r>
              <a:r>
                <a:rPr lang="en-US" sz="1000" dirty="0">
                  <a:solidFill>
                    <a:schemeClr val="accent3">
                      <a:lumMod val="50000"/>
                    </a:schemeClr>
                  </a:solidFill>
                </a:rPr>
                <a:t>, </a:t>
              </a:r>
              <a:r>
                <a:rPr lang="en-US" sz="1000" dirty="0" err="1">
                  <a:solidFill>
                    <a:schemeClr val="accent3">
                      <a:lumMod val="50000"/>
                    </a:schemeClr>
                  </a:solidFill>
                </a:rPr>
                <a:t>Dangue</a:t>
              </a:r>
              <a:r>
                <a:rPr lang="en-US" sz="1000" dirty="0">
                  <a:solidFill>
                    <a:schemeClr val="accent3">
                      <a:lumMod val="50000"/>
                    </a:schemeClr>
                  </a:solidFill>
                </a:rPr>
                <a:t>, Malaria</a:t>
              </a:r>
              <a:endParaRPr lang="en-GB" sz="1000" dirty="0">
                <a:solidFill>
                  <a:schemeClr val="accent3">
                    <a:lumMod val="50000"/>
                  </a:schemeClr>
                </a:solidFill>
              </a:endParaRPr>
            </a:p>
          </p:txBody>
        </p:sp>
      </p:grpSp>
    </p:spTree>
    <p:extLst>
      <p:ext uri="{BB962C8B-B14F-4D97-AF65-F5344CB8AC3E}">
        <p14:creationId xmlns:p14="http://schemas.microsoft.com/office/powerpoint/2010/main" val="16255138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467DD1E-9ABF-48AB-AD1B-4DCD8554F5A3}"/>
              </a:ext>
            </a:extLst>
          </p:cNvPr>
          <p:cNvSpPr>
            <a:spLocks noGrp="1"/>
          </p:cNvSpPr>
          <p:nvPr>
            <p:ph type="body" sz="quarter" idx="10"/>
          </p:nvPr>
        </p:nvSpPr>
        <p:spPr/>
        <p:txBody>
          <a:bodyPr/>
          <a:lstStyle/>
          <a:p>
            <a:r>
              <a:rPr lang="en-US" dirty="0" err="1"/>
              <a:t>tSNE</a:t>
            </a:r>
            <a:endParaRPr lang="en-GB" dirty="0"/>
          </a:p>
        </p:txBody>
      </p:sp>
      <p:sp>
        <p:nvSpPr>
          <p:cNvPr id="5" name="TextBox 4">
            <a:extLst>
              <a:ext uri="{FF2B5EF4-FFF2-40B4-BE49-F238E27FC236}">
                <a16:creationId xmlns:a16="http://schemas.microsoft.com/office/drawing/2014/main" id="{94153E7C-D3FA-44C0-B2B5-C2AF9064CA2C}"/>
              </a:ext>
            </a:extLst>
          </p:cNvPr>
          <p:cNvSpPr txBox="1"/>
          <p:nvPr/>
        </p:nvSpPr>
        <p:spPr>
          <a:xfrm>
            <a:off x="-2797" y="843093"/>
            <a:ext cx="5142452" cy="3293209"/>
          </a:xfrm>
          <a:prstGeom prst="rect">
            <a:avLst/>
          </a:prstGeom>
          <a:noFill/>
        </p:spPr>
        <p:txBody>
          <a:bodyPr wrap="square" rtlCol="0">
            <a:spAutoFit/>
          </a:bodyPr>
          <a:lstStyle/>
          <a:p>
            <a:endParaRPr lang="en-US" sz="1600" dirty="0"/>
          </a:p>
          <a:p>
            <a:pPr marL="285750" indent="-285750">
              <a:lnSpc>
                <a:spcPct val="150000"/>
              </a:lnSpc>
              <a:buFont typeface="Arial" panose="020B0604020202020204" pitchFamily="34" charset="0"/>
              <a:buChar char="•"/>
            </a:pPr>
            <a:r>
              <a:rPr lang="en-US" sz="1600" dirty="0"/>
              <a:t>t-SNE reduction to 2 components yields perfect results with </a:t>
            </a:r>
            <a:r>
              <a:rPr lang="en-US" sz="1600" dirty="0" err="1"/>
              <a:t>distinctable</a:t>
            </a:r>
            <a:r>
              <a:rPr lang="en-US" sz="1600" dirty="0"/>
              <a:t> separation between the different indications</a:t>
            </a:r>
          </a:p>
          <a:p>
            <a:pPr>
              <a:lnSpc>
                <a:spcPct val="150000"/>
              </a:lnSpc>
            </a:pPr>
            <a:endParaRPr lang="en-US" sz="1600" dirty="0"/>
          </a:p>
          <a:p>
            <a:pPr marL="285750" indent="-285750">
              <a:lnSpc>
                <a:spcPct val="150000"/>
              </a:lnSpc>
              <a:buFont typeface="Arial" panose="020B0604020202020204" pitchFamily="34" charset="0"/>
              <a:buChar char="•"/>
            </a:pPr>
            <a:r>
              <a:rPr lang="en-US" sz="1600" dirty="0"/>
              <a:t>This result suggests that our dataset is </a:t>
            </a:r>
            <a:r>
              <a:rPr lang="en-US" sz="1600" dirty="0" err="1"/>
              <a:t>overfitted</a:t>
            </a:r>
            <a:r>
              <a:rPr lang="en-US" sz="1600" dirty="0"/>
              <a:t> due to the high dimensionality and samples to features ratio.</a:t>
            </a:r>
          </a:p>
          <a:p>
            <a:pPr>
              <a:lnSpc>
                <a:spcPct val="150000"/>
              </a:lnSpc>
            </a:pPr>
            <a:endParaRPr lang="en-US" sz="1600" dirty="0"/>
          </a:p>
        </p:txBody>
      </p:sp>
      <p:pic>
        <p:nvPicPr>
          <p:cNvPr id="7" name="Picture 6" descr="A screenshot of a cell phone&#10;&#10;Description automatically generated">
            <a:extLst>
              <a:ext uri="{FF2B5EF4-FFF2-40B4-BE49-F238E27FC236}">
                <a16:creationId xmlns:a16="http://schemas.microsoft.com/office/drawing/2014/main" id="{C389857C-10FD-4938-AA74-59D637A89968}"/>
              </a:ext>
            </a:extLst>
          </p:cNvPr>
          <p:cNvPicPr>
            <a:picLocks noChangeAspect="1"/>
          </p:cNvPicPr>
          <p:nvPr/>
        </p:nvPicPr>
        <p:blipFill rotWithShape="1">
          <a:blip r:embed="rId2">
            <a:extLst>
              <a:ext uri="{28A0092B-C50C-407E-A947-70E740481C1C}">
                <a14:useLocalDpi xmlns:a14="http://schemas.microsoft.com/office/drawing/2010/main" val="0"/>
              </a:ext>
            </a:extLst>
          </a:blip>
          <a:srcRect l="7261" t="9085" r="4005" b="5358"/>
          <a:stretch/>
        </p:blipFill>
        <p:spPr>
          <a:xfrm>
            <a:off x="5059015" y="1204957"/>
            <a:ext cx="7132985" cy="4289989"/>
          </a:xfrm>
          <a:prstGeom prst="rect">
            <a:avLst/>
          </a:prstGeom>
        </p:spPr>
      </p:pic>
    </p:spTree>
    <p:extLst>
      <p:ext uri="{BB962C8B-B14F-4D97-AF65-F5344CB8AC3E}">
        <p14:creationId xmlns:p14="http://schemas.microsoft.com/office/powerpoint/2010/main" val="37942223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מציין מיקום טקסט 2"/>
          <p:cNvSpPr>
            <a:spLocks noGrp="1"/>
          </p:cNvSpPr>
          <p:nvPr>
            <p:ph type="body" sz="quarter" idx="10"/>
          </p:nvPr>
        </p:nvSpPr>
        <p:spPr/>
        <p:txBody>
          <a:bodyPr/>
          <a:lstStyle/>
          <a:p>
            <a:r>
              <a:rPr lang="en-US" dirty="0"/>
              <a:t>Overcoming Overfitting</a:t>
            </a:r>
            <a:endParaRPr lang="he-IL" dirty="0"/>
          </a:p>
        </p:txBody>
      </p:sp>
      <p:pic>
        <p:nvPicPr>
          <p:cNvPr id="4" name="תמונה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594" y="3384066"/>
            <a:ext cx="3953940" cy="2953099"/>
          </a:xfrm>
          <a:prstGeom prst="rect">
            <a:avLst/>
          </a:prstGeom>
        </p:spPr>
      </p:pic>
      <p:sp>
        <p:nvSpPr>
          <p:cNvPr id="5" name="TextBox 4"/>
          <p:cNvSpPr txBox="1"/>
          <p:nvPr/>
        </p:nvSpPr>
        <p:spPr>
          <a:xfrm>
            <a:off x="323529" y="1205345"/>
            <a:ext cx="11688362" cy="2446824"/>
          </a:xfrm>
          <a:prstGeom prst="rect">
            <a:avLst/>
          </a:prstGeom>
          <a:noFill/>
        </p:spPr>
        <p:txBody>
          <a:bodyPr wrap="square" rtlCol="1">
            <a:spAutoFit/>
          </a:bodyPr>
          <a:lstStyle/>
          <a:p>
            <a:pPr>
              <a:lnSpc>
                <a:spcPct val="150000"/>
              </a:lnSpc>
            </a:pPr>
            <a:r>
              <a:rPr lang="en-US" dirty="0"/>
              <a:t>Since our goal is to be able to generalize self reported symptoms and those are subjective and prune to variability and errors we need to establish a way of reducing the features so that they generalize to our requirements.</a:t>
            </a:r>
          </a:p>
          <a:p>
            <a:pPr>
              <a:lnSpc>
                <a:spcPct val="150000"/>
              </a:lnSpc>
            </a:pPr>
            <a:r>
              <a:rPr lang="en-US" dirty="0"/>
              <a:t>In order to do so we assessed the features in 2 methods:</a:t>
            </a:r>
          </a:p>
          <a:p>
            <a:pPr marL="342900" indent="-342900">
              <a:lnSpc>
                <a:spcPct val="150000"/>
              </a:lnSpc>
              <a:buFont typeface="+mj-lt"/>
              <a:buAutoNum type="arabicPeriod"/>
            </a:pPr>
            <a:r>
              <a:rPr lang="en-US" dirty="0"/>
              <a:t>Variance of features to detect features which are related to a small subset of the diseases or non subjective</a:t>
            </a:r>
          </a:p>
          <a:p>
            <a:pPr marL="342900" indent="-342900">
              <a:lnSpc>
                <a:spcPct val="150000"/>
              </a:lnSpc>
              <a:buFont typeface="+mj-lt"/>
              <a:buAutoNum type="arabicPeriod"/>
            </a:pPr>
            <a:r>
              <a:rPr lang="en-US" dirty="0"/>
              <a:t>Correlation between features finding those who can be inferred from one another</a:t>
            </a:r>
          </a:p>
          <a:p>
            <a:pPr marL="342900" indent="-342900">
              <a:buFont typeface="+mj-lt"/>
              <a:buAutoNum type="arabicPeriod"/>
            </a:pPr>
            <a:endParaRPr lang="he-IL" dirty="0"/>
          </a:p>
        </p:txBody>
      </p:sp>
      <p:pic>
        <p:nvPicPr>
          <p:cNvPr id="6" name="תמונה 5"/>
          <p:cNvPicPr>
            <a:picLocks noChangeAspect="1"/>
          </p:cNvPicPr>
          <p:nvPr/>
        </p:nvPicPr>
        <p:blipFill rotWithShape="1">
          <a:blip r:embed="rId3">
            <a:extLst>
              <a:ext uri="{28A0092B-C50C-407E-A947-70E740481C1C}">
                <a14:useLocalDpi xmlns:a14="http://schemas.microsoft.com/office/drawing/2010/main" val="0"/>
              </a:ext>
            </a:extLst>
          </a:blip>
          <a:srcRect l="1618" t="4582" r="6002" b="4487"/>
          <a:stretch/>
        </p:blipFill>
        <p:spPr>
          <a:xfrm>
            <a:off x="5461000" y="3384066"/>
            <a:ext cx="2997200" cy="2937935"/>
          </a:xfrm>
          <a:prstGeom prst="rect">
            <a:avLst/>
          </a:prstGeom>
        </p:spPr>
      </p:pic>
      <p:cxnSp>
        <p:nvCxnSpPr>
          <p:cNvPr id="8" name="מחבר חץ ישר 7"/>
          <p:cNvCxnSpPr/>
          <p:nvPr/>
        </p:nvCxnSpPr>
        <p:spPr>
          <a:xfrm flipH="1">
            <a:off x="1193800" y="4080933"/>
            <a:ext cx="474133" cy="0"/>
          </a:xfrm>
          <a:prstGeom prst="straightConnector1">
            <a:avLst/>
          </a:prstGeom>
          <a:ln>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675245" y="3911656"/>
            <a:ext cx="1769533" cy="338554"/>
          </a:xfrm>
          <a:prstGeom prst="rect">
            <a:avLst/>
          </a:prstGeom>
          <a:noFill/>
        </p:spPr>
        <p:txBody>
          <a:bodyPr wrap="square" rtlCol="1">
            <a:spAutoFit/>
          </a:bodyPr>
          <a:lstStyle/>
          <a:p>
            <a:r>
              <a:rPr lang="en-US" sz="800" dirty="0"/>
              <a:t>Features relating to approximately only one condition</a:t>
            </a:r>
            <a:endParaRPr lang="he-IL" sz="800" dirty="0"/>
          </a:p>
        </p:txBody>
      </p:sp>
      <p:cxnSp>
        <p:nvCxnSpPr>
          <p:cNvPr id="13" name="מחבר ישר 12"/>
          <p:cNvCxnSpPr/>
          <p:nvPr/>
        </p:nvCxnSpPr>
        <p:spPr>
          <a:xfrm>
            <a:off x="1984277" y="5143630"/>
            <a:ext cx="0" cy="901565"/>
          </a:xfrm>
          <a:prstGeom prst="lin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1574801" y="4945120"/>
            <a:ext cx="889000" cy="215444"/>
          </a:xfrm>
          <a:prstGeom prst="rect">
            <a:avLst/>
          </a:prstGeom>
          <a:noFill/>
        </p:spPr>
        <p:txBody>
          <a:bodyPr wrap="square" rtlCol="1">
            <a:spAutoFit/>
          </a:bodyPr>
          <a:lstStyle/>
          <a:p>
            <a:r>
              <a:rPr lang="en-US" sz="800" dirty="0"/>
              <a:t>Selected Cutoff</a:t>
            </a:r>
            <a:endParaRPr lang="he-IL" sz="800" dirty="0"/>
          </a:p>
        </p:txBody>
      </p:sp>
    </p:spTree>
    <p:extLst>
      <p:ext uri="{BB962C8B-B14F-4D97-AF65-F5344CB8AC3E}">
        <p14:creationId xmlns:p14="http://schemas.microsoft.com/office/powerpoint/2010/main" val="880678264"/>
      </p:ext>
    </p:extLst>
  </p:cSld>
  <p:clrMapOvr>
    <a:masterClrMapping/>
  </p:clrMapOvr>
</p:sld>
</file>

<file path=ppt/theme/theme1.xml><?xml version="1.0" encoding="utf-8"?>
<a:theme xmlns:a="http://schemas.openxmlformats.org/drawingml/2006/main" name="Cover and End Slide Master">
  <a:themeElements>
    <a:clrScheme name="2019-Medical">
      <a:dk1>
        <a:sysClr val="windowText" lastClr="000000"/>
      </a:dk1>
      <a:lt1>
        <a:sysClr val="window" lastClr="FFFFFF"/>
      </a:lt1>
      <a:dk2>
        <a:srgbClr val="44546A"/>
      </a:dk2>
      <a:lt2>
        <a:srgbClr val="E7E6E6"/>
      </a:lt2>
      <a:accent1>
        <a:srgbClr val="60BED4"/>
      </a:accent1>
      <a:accent2>
        <a:srgbClr val="8EDADA"/>
      </a:accent2>
      <a:accent3>
        <a:srgbClr val="AAAAAA"/>
      </a:accent3>
      <a:accent4>
        <a:srgbClr val="D4D4D4"/>
      </a:accent4>
      <a:accent5>
        <a:srgbClr val="60BED4"/>
      </a:accent5>
      <a:accent6>
        <a:srgbClr val="8EDADA"/>
      </a:accent6>
      <a:hlink>
        <a:srgbClr val="FFFFFF"/>
      </a:hlink>
      <a:folHlink>
        <a:srgbClr val="FFFFFF"/>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s Slide Master">
  <a:themeElements>
    <a:clrScheme name="2019-Medical">
      <a:dk1>
        <a:sysClr val="windowText" lastClr="000000"/>
      </a:dk1>
      <a:lt1>
        <a:sysClr val="window" lastClr="FFFFFF"/>
      </a:lt1>
      <a:dk2>
        <a:srgbClr val="44546A"/>
      </a:dk2>
      <a:lt2>
        <a:srgbClr val="E7E6E6"/>
      </a:lt2>
      <a:accent1>
        <a:srgbClr val="60BED4"/>
      </a:accent1>
      <a:accent2>
        <a:srgbClr val="8EDADA"/>
      </a:accent2>
      <a:accent3>
        <a:srgbClr val="AAAAAA"/>
      </a:accent3>
      <a:accent4>
        <a:srgbClr val="D4D4D4"/>
      </a:accent4>
      <a:accent5>
        <a:srgbClr val="60BED4"/>
      </a:accent5>
      <a:accent6>
        <a:srgbClr val="8EDADA"/>
      </a:accent6>
      <a:hlink>
        <a:srgbClr val="FFFFFF"/>
      </a:hlink>
      <a:folHlink>
        <a:srgbClr val="FFFFFF"/>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TM03090434[[fn=סוג עץ]]</Template>
  <TotalTime>3048</TotalTime>
  <Words>1205</Words>
  <Application>Microsoft Office PowerPoint</Application>
  <PresentationFormat>מסך רחב</PresentationFormat>
  <Paragraphs>139</Paragraphs>
  <Slides>17</Slides>
  <Notes>0</Notes>
  <HiddenSlides>0</HiddenSlides>
  <MMClips>0</MMClips>
  <ScaleCrop>false</ScaleCrop>
  <HeadingPairs>
    <vt:vector size="6" baseType="variant">
      <vt:variant>
        <vt:lpstr>גופנים בשימוש</vt:lpstr>
      </vt:variant>
      <vt:variant>
        <vt:i4>6</vt:i4>
      </vt:variant>
      <vt:variant>
        <vt:lpstr>ערכת נושא</vt:lpstr>
      </vt:variant>
      <vt:variant>
        <vt:i4>2</vt:i4>
      </vt:variant>
      <vt:variant>
        <vt:lpstr>כותרות שקופיות</vt:lpstr>
      </vt:variant>
      <vt:variant>
        <vt:i4>17</vt:i4>
      </vt:variant>
    </vt:vector>
  </HeadingPairs>
  <TitlesOfParts>
    <vt:vector size="25" baseType="lpstr">
      <vt:lpstr>Aharoni</vt:lpstr>
      <vt:lpstr>Arial</vt:lpstr>
      <vt:lpstr>Arial</vt:lpstr>
      <vt:lpstr>Arial Unicode MS</vt:lpstr>
      <vt:lpstr>Franklin Gothic Heavy</vt:lpstr>
      <vt:lpstr>Open Sans</vt:lpstr>
      <vt:lpstr>Cover and End Slide Master</vt:lpstr>
      <vt:lpstr>Contents Slide Master</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מצגת של PowerPoint‏</dc:title>
  <dc:creator>Roie&amp;Naama</dc:creator>
  <cp:lastModifiedBy>Roie&amp;Naama</cp:lastModifiedBy>
  <cp:revision>129</cp:revision>
  <dcterms:created xsi:type="dcterms:W3CDTF">2020-08-08T10:44:39Z</dcterms:created>
  <dcterms:modified xsi:type="dcterms:W3CDTF">2020-08-22T12:40:45Z</dcterms:modified>
</cp:coreProperties>
</file>